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363" r:id="rId9"/>
    <p:sldId id="361" r:id="rId10"/>
    <p:sldId id="362" r:id="rId11"/>
    <p:sldId id="261" r:id="rId12"/>
    <p:sldId id="364" r:id="rId13"/>
    <p:sldId id="366" r:id="rId14"/>
    <p:sldId id="367" r:id="rId15"/>
    <p:sldId id="368" r:id="rId16"/>
    <p:sldId id="372" r:id="rId17"/>
    <p:sldId id="371" r:id="rId18"/>
    <p:sldId id="373" r:id="rId19"/>
    <p:sldId id="374" r:id="rId20"/>
    <p:sldId id="376" r:id="rId21"/>
    <p:sldId id="378" r:id="rId22"/>
    <p:sldId id="379" r:id="rId23"/>
    <p:sldId id="380" r:id="rId24"/>
    <p:sldId id="381" r:id="rId25"/>
    <p:sldId id="392" r:id="rId26"/>
    <p:sldId id="352" r:id="rId27"/>
    <p:sldId id="3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113CD2-B357-4F4D-A559-93EBC00D9548}">
          <p14:sldIdLst>
            <p14:sldId id="256"/>
            <p14:sldId id="257"/>
            <p14:sldId id="258"/>
            <p14:sldId id="259"/>
            <p14:sldId id="260"/>
            <p14:sldId id="363"/>
            <p14:sldId id="361"/>
            <p14:sldId id="362"/>
            <p14:sldId id="261"/>
            <p14:sldId id="364"/>
            <p14:sldId id="366"/>
            <p14:sldId id="367"/>
            <p14:sldId id="368"/>
            <p14:sldId id="372"/>
            <p14:sldId id="371"/>
            <p14:sldId id="373"/>
            <p14:sldId id="374"/>
            <p14:sldId id="376"/>
            <p14:sldId id="378"/>
            <p14:sldId id="379"/>
            <p14:sldId id="380"/>
            <p14:sldId id="381"/>
            <p14:sldId id="392"/>
            <p14:sldId id="352"/>
            <p14:sldId id="393"/>
          </p14:sldIdLst>
        </p14:section>
        <p14:section name="Untitled Section" id="{0F64CAEA-D850-4CBE-9B00-4BD77E02852B}">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65" autoAdjust="0"/>
    <p:restoredTop sz="94660"/>
  </p:normalViewPr>
  <p:slideViewPr>
    <p:cSldViewPr snapToGrid="0">
      <p:cViewPr>
        <p:scale>
          <a:sx n="95" d="100"/>
          <a:sy n="95"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33C5B-0B9F-4DDD-A9F5-3D8C49958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356B99D-D216-4569-B168-63CAED091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C42193F-CF2A-41FE-B78B-937A158C492F}"/>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5" name="Footer Placeholder 4">
            <a:extLst>
              <a:ext uri="{FF2B5EF4-FFF2-40B4-BE49-F238E27FC236}">
                <a16:creationId xmlns:a16="http://schemas.microsoft.com/office/drawing/2014/main" xmlns="" id="{DEDC68F8-8305-4D67-BA8A-DFF171C4F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871F63-2D39-4600-8541-1B3B808315E0}"/>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37784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CA408-1315-4DE2-A0B0-4178C6713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EC97CE1-0D95-4BC1-8147-C90133114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8CE52C-D8AF-461D-942A-F77AEC5A3E35}"/>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5" name="Footer Placeholder 4">
            <a:extLst>
              <a:ext uri="{FF2B5EF4-FFF2-40B4-BE49-F238E27FC236}">
                <a16:creationId xmlns:a16="http://schemas.microsoft.com/office/drawing/2014/main" xmlns="" id="{6FF5E8EE-EA89-41C7-AA3A-0AFC42987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C04846-89BC-494C-9CF7-406BCD7DA025}"/>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1154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CC3885-C243-4D39-9B33-F9B0F793BB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8DFA37-7FC7-4537-A8CD-AC9E29D977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B3BD8D-EA41-48B5-A60F-A533FE9978F0}"/>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5" name="Footer Placeholder 4">
            <a:extLst>
              <a:ext uri="{FF2B5EF4-FFF2-40B4-BE49-F238E27FC236}">
                <a16:creationId xmlns:a16="http://schemas.microsoft.com/office/drawing/2014/main" xmlns="" id="{FA823443-41DD-4C4E-AF1C-19D31C828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A865C-DB3D-4F29-895C-B6D242DD8922}"/>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3743018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6E38C-8530-40D9-8FC8-39D7CE31B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09E148D-273E-4E7D-B044-B8D83D827D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9E3112-C93C-4028-B03B-922A121575CE}"/>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5" name="Footer Placeholder 4">
            <a:extLst>
              <a:ext uri="{FF2B5EF4-FFF2-40B4-BE49-F238E27FC236}">
                <a16:creationId xmlns:a16="http://schemas.microsoft.com/office/drawing/2014/main" xmlns="" id="{3831E595-19E7-4ADF-8314-47AB441B7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A88568-477D-4DB1-BDCE-8565D766EFA9}"/>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76346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2592A-BA0C-4586-99D7-408E2F64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34C477-7404-465B-A2F7-FA482001A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93A279-B80C-481A-BF2A-E2F2047099FB}"/>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5" name="Footer Placeholder 4">
            <a:extLst>
              <a:ext uri="{FF2B5EF4-FFF2-40B4-BE49-F238E27FC236}">
                <a16:creationId xmlns:a16="http://schemas.microsoft.com/office/drawing/2014/main" xmlns="" id="{E7074956-AD5A-484F-A664-062C71ACE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EBD469-D226-412E-A077-F11A95B1A7FA}"/>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56430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709AF-AEEE-433D-B401-BCCE95E06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B08F33D-CE0D-4C71-8422-D79B17D93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801358-72C5-40A4-B9C5-EF30D4605C5B}"/>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5" name="Footer Placeholder 4">
            <a:extLst>
              <a:ext uri="{FF2B5EF4-FFF2-40B4-BE49-F238E27FC236}">
                <a16:creationId xmlns:a16="http://schemas.microsoft.com/office/drawing/2014/main" xmlns="" id="{6F208AEE-6FD5-4970-8252-2120A6CFD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4249CA-B916-4723-8B80-49E2F6D22CA2}"/>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21913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A8D72-7713-4D4C-BF2B-0A59E3EF7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591E11-8FB2-4C6A-A3D1-DB312B41FF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E7BDF59-005F-4BEA-A59A-35D09D1FD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B935DC-3BF8-4EEE-A8D6-7F767B1BEA7C}"/>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6" name="Footer Placeholder 5">
            <a:extLst>
              <a:ext uri="{FF2B5EF4-FFF2-40B4-BE49-F238E27FC236}">
                <a16:creationId xmlns:a16="http://schemas.microsoft.com/office/drawing/2014/main" xmlns="" id="{81A3B65A-3BF5-4E54-B247-41B6F937F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B80082-3541-424B-8C49-1D5D5D10708A}"/>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81742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6F78A-A227-4C1C-902E-8B5037B75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BF99AA6-CA86-4C9C-9C73-DFEDD9A1C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F035D14-9429-4B6B-A72A-D27F13A12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D320B25-E8FC-4727-8EB0-58F296101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68570F-8AC3-4A79-9CA0-8534B513C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FB48A0-3DEE-4500-9A04-01F3F611A615}"/>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8" name="Footer Placeholder 7">
            <a:extLst>
              <a:ext uri="{FF2B5EF4-FFF2-40B4-BE49-F238E27FC236}">
                <a16:creationId xmlns:a16="http://schemas.microsoft.com/office/drawing/2014/main" xmlns="" id="{A72F21E6-B1EA-45A5-B16C-7A5B9AEE10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41C0F40-EF74-43A9-8BD3-EE5B910DC7FD}"/>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06894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AC393-C807-4F95-97E4-03527F3119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14C3CB6-C564-4FBA-8D19-036CCFF402D8}"/>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4" name="Footer Placeholder 3">
            <a:extLst>
              <a:ext uri="{FF2B5EF4-FFF2-40B4-BE49-F238E27FC236}">
                <a16:creationId xmlns:a16="http://schemas.microsoft.com/office/drawing/2014/main" xmlns="" id="{1A9C3D28-C905-4D76-84CD-B72443B8B2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F1C57F-1BA0-4AB4-A915-A7D334457FB7}"/>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241379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E7456E-DFF7-4F05-B514-F8C3302C8F0B}"/>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3" name="Footer Placeholder 2">
            <a:extLst>
              <a:ext uri="{FF2B5EF4-FFF2-40B4-BE49-F238E27FC236}">
                <a16:creationId xmlns:a16="http://schemas.microsoft.com/office/drawing/2014/main" xmlns="" id="{F8A5E892-7C00-4316-A23E-1277441FF6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51CFD3E-7263-49BC-BD4D-055768C36E95}"/>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30754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CB686-BA99-440B-8029-205932B70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0229AFE-E490-4221-8D6F-96050750D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36459DC-7140-4539-A738-33CF0E506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66DF5B-3132-48D4-AC87-6DD8DCAA9999}"/>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6" name="Footer Placeholder 5">
            <a:extLst>
              <a:ext uri="{FF2B5EF4-FFF2-40B4-BE49-F238E27FC236}">
                <a16:creationId xmlns:a16="http://schemas.microsoft.com/office/drawing/2014/main" xmlns="" id="{E18A198A-14C9-4108-8551-C0D76366C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C03A73-DDB6-4A48-8384-CF649BEDF444}"/>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412843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A0B36-D5A9-4071-9299-5F0554060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7D0FA1-A00A-48F8-8A77-AA45FE6A2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E69775-BBD1-4954-8513-AC552F861D7C}"/>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5" name="Footer Placeholder 4">
            <a:extLst>
              <a:ext uri="{FF2B5EF4-FFF2-40B4-BE49-F238E27FC236}">
                <a16:creationId xmlns:a16="http://schemas.microsoft.com/office/drawing/2014/main" xmlns="" id="{056BE733-895F-4322-AD73-11BED1EF5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BAF264-8936-43D0-BDD9-CDBB7C9BB3CC}"/>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374396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99D34-491A-4659-ADD4-9122C3DCF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B6101A-463C-4118-A141-CCD5AAB84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AF324E3-B037-410E-AC14-666C2BDE7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63181A-CB8F-4CA8-A1C7-8DF9A1E44CFE}"/>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6" name="Footer Placeholder 5">
            <a:extLst>
              <a:ext uri="{FF2B5EF4-FFF2-40B4-BE49-F238E27FC236}">
                <a16:creationId xmlns:a16="http://schemas.microsoft.com/office/drawing/2014/main" xmlns="" id="{94822122-3E23-449A-8A19-38334247A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2FC70B-5358-4657-848B-7D2EFABB4A39}"/>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2284667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7E66F-E4DC-4A20-A8FA-1BC67A677F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6EB169-D5DE-4570-9CF0-DF54E68432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324ED1-70EB-4330-B4FC-439662E743FB}"/>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5" name="Footer Placeholder 4">
            <a:extLst>
              <a:ext uri="{FF2B5EF4-FFF2-40B4-BE49-F238E27FC236}">
                <a16:creationId xmlns:a16="http://schemas.microsoft.com/office/drawing/2014/main" xmlns="" id="{2A2BBBEC-5385-4E0E-8888-5A9F602A1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8F68FB-88C4-403D-9FFD-09E3ACEC931E}"/>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2874822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0FB8E7-41EA-4BFC-85CA-232FD9CB02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EA6D3F3-8C2D-436F-8A74-0BBCD0676E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DBA4B7-60CF-4262-9050-4EB07637E5B7}"/>
              </a:ext>
            </a:extLst>
          </p:cNvPr>
          <p:cNvSpPr>
            <a:spLocks noGrp="1"/>
          </p:cNvSpPr>
          <p:nvPr>
            <p:ph type="dt" sz="half" idx="10"/>
          </p:nvPr>
        </p:nvSpPr>
        <p:spPr/>
        <p:txBody>
          <a:bodyPr/>
          <a:lstStyle/>
          <a:p>
            <a:fld id="{1CBBC3F9-C0A2-4246-9122-A82E46B37700}" type="datetimeFigureOut">
              <a:rPr lang="en-US" smtClean="0"/>
              <a:t>11/18/2021</a:t>
            </a:fld>
            <a:endParaRPr lang="en-US"/>
          </a:p>
        </p:txBody>
      </p:sp>
      <p:sp>
        <p:nvSpPr>
          <p:cNvPr id="5" name="Footer Placeholder 4">
            <a:extLst>
              <a:ext uri="{FF2B5EF4-FFF2-40B4-BE49-F238E27FC236}">
                <a16:creationId xmlns:a16="http://schemas.microsoft.com/office/drawing/2014/main" xmlns="" id="{F32F9869-6274-443C-865B-FCAFD90E8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503281-43E1-4897-81BD-EC6D71A1CC00}"/>
              </a:ext>
            </a:extLst>
          </p:cNvPr>
          <p:cNvSpPr>
            <a:spLocks noGrp="1"/>
          </p:cNvSpPr>
          <p:nvPr>
            <p:ph type="sldNum" sz="quarter" idx="12"/>
          </p:nvPr>
        </p:nvSpPr>
        <p:spPr/>
        <p:txBody>
          <a:bodyPr/>
          <a:lstStyle/>
          <a:p>
            <a:fld id="{9E646A4A-C906-4D14-960C-957F64757D33}" type="slidenum">
              <a:rPr lang="en-US" smtClean="0"/>
              <a:t>‹#›</a:t>
            </a:fld>
            <a:endParaRPr lang="en-US"/>
          </a:p>
        </p:txBody>
      </p:sp>
    </p:spTree>
    <p:extLst>
      <p:ext uri="{BB962C8B-B14F-4D97-AF65-F5344CB8AC3E}">
        <p14:creationId xmlns:p14="http://schemas.microsoft.com/office/powerpoint/2010/main" val="3236060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12785-33DF-4977-938A-C329920AE38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16533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9360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12785-33DF-4977-938A-C329920AE38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868808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12785-33DF-4977-938A-C329920AE389}"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533341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12785-33DF-4977-938A-C329920AE389}"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993777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12785-33DF-4977-938A-C329920AE389}"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286026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12785-33DF-4977-938A-C329920AE389}"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25238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D8B20-AD43-4811-AC13-830443CCF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706B737-4DA5-470B-AEA7-9220A1D70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A011602-CBB2-4C3A-8FD0-D313A87D108E}"/>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5" name="Footer Placeholder 4">
            <a:extLst>
              <a:ext uri="{FF2B5EF4-FFF2-40B4-BE49-F238E27FC236}">
                <a16:creationId xmlns:a16="http://schemas.microsoft.com/office/drawing/2014/main" xmlns="" id="{8CF5A140-1CCD-4E4F-A532-92DC81545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1B71C3-0EE2-4F69-AEDC-C21333444CFE}"/>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104907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999107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12785-33DF-4977-938A-C329920AE389}"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1599765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443000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2785-33DF-4977-938A-C329920AE38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8CEF2-6435-4DCB-B4E8-A38703C89275}" type="slidenum">
              <a:rPr lang="en-US" smtClean="0"/>
              <a:t>‹#›</a:t>
            </a:fld>
            <a:endParaRPr lang="en-US"/>
          </a:p>
        </p:txBody>
      </p:sp>
    </p:spTree>
    <p:extLst>
      <p:ext uri="{BB962C8B-B14F-4D97-AF65-F5344CB8AC3E}">
        <p14:creationId xmlns:p14="http://schemas.microsoft.com/office/powerpoint/2010/main" val="393136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B7C9C-B027-44E8-8E7B-13A6E27F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34CF5F-0272-4FC1-AFBC-069BF99CB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DD5FAF1-56AB-4A5E-85D5-DECFA5F0C5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DD9F015-EBEE-40DA-8CE4-D38E37B3E05B}"/>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6" name="Footer Placeholder 5">
            <a:extLst>
              <a:ext uri="{FF2B5EF4-FFF2-40B4-BE49-F238E27FC236}">
                <a16:creationId xmlns:a16="http://schemas.microsoft.com/office/drawing/2014/main" xmlns="" id="{F6940D2D-7D43-4B04-AA23-49D3A1A66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BCE311-9FB3-4ACA-BDFA-8B8419B0DC72}"/>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12563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F99C8-F799-4F8E-A51C-EB36DAA67B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4AF9101-35EC-474A-88E3-11E1891CA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1CF709-4A25-4288-AFD6-D9CFED1C5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D402377-E96E-41D3-ACD2-93AF0E591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082C531-0C66-47BC-BACC-BB29F4E03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D70A452-724C-4AE1-8438-293191C383A2}"/>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8" name="Footer Placeholder 7">
            <a:extLst>
              <a:ext uri="{FF2B5EF4-FFF2-40B4-BE49-F238E27FC236}">
                <a16:creationId xmlns:a16="http://schemas.microsoft.com/office/drawing/2014/main" xmlns="" id="{010B8ACA-A42F-4265-8C93-36FF1E276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91AAFC7-DF74-4CDD-ADB0-C9DF09BE4CE9}"/>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87981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23F1C-5D9F-4FC3-9AB7-BD9C1FC9A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CF66A7-B85E-49D7-AAA5-77CACDA960E6}"/>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4" name="Footer Placeholder 3">
            <a:extLst>
              <a:ext uri="{FF2B5EF4-FFF2-40B4-BE49-F238E27FC236}">
                <a16:creationId xmlns:a16="http://schemas.microsoft.com/office/drawing/2014/main" xmlns="" id="{66993AB5-FF7D-414B-BE89-2D7291ED34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60A08B-972A-4116-8D7E-7EE0AE69B3FF}"/>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94737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768D3C-563C-49D3-A5C6-3FEF4A3391B6}"/>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3" name="Footer Placeholder 2">
            <a:extLst>
              <a:ext uri="{FF2B5EF4-FFF2-40B4-BE49-F238E27FC236}">
                <a16:creationId xmlns:a16="http://schemas.microsoft.com/office/drawing/2014/main" xmlns="" id="{89C35E58-05ED-4FA7-AC4F-01D73F4B34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6E6D796-FC77-4324-8075-75FD0DC8E42A}"/>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32302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45189-6355-4D45-8526-BF68294BD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310126-25E5-4164-8FC4-143C8D967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9F2975A-3E60-45FD-8310-0A306FFC7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C8C911-4176-4B03-97D1-1F3E2B42F484}"/>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6" name="Footer Placeholder 5">
            <a:extLst>
              <a:ext uri="{FF2B5EF4-FFF2-40B4-BE49-F238E27FC236}">
                <a16:creationId xmlns:a16="http://schemas.microsoft.com/office/drawing/2014/main" xmlns="" id="{1B655373-586B-4065-B651-910A47B87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E5E03E-9D89-46B6-91FA-7FBAA43905A6}"/>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216143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BAF7F-2F75-4CB7-8560-EC2D13A65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45B5BF4-A080-492B-B029-E138402414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8610E46-EACE-4392-9C10-2E4B07643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684746-C590-45FF-A2BE-1D097C8AAE0D}"/>
              </a:ext>
            </a:extLst>
          </p:cNvPr>
          <p:cNvSpPr>
            <a:spLocks noGrp="1"/>
          </p:cNvSpPr>
          <p:nvPr>
            <p:ph type="dt" sz="half" idx="10"/>
          </p:nvPr>
        </p:nvSpPr>
        <p:spPr/>
        <p:txBody>
          <a:bodyPr/>
          <a:lstStyle/>
          <a:p>
            <a:fld id="{03C43C19-5BA8-4717-ABF8-2C9207272799}" type="datetimeFigureOut">
              <a:rPr lang="en-US" smtClean="0"/>
              <a:t>11/18/2021</a:t>
            </a:fld>
            <a:endParaRPr lang="en-US"/>
          </a:p>
        </p:txBody>
      </p:sp>
      <p:sp>
        <p:nvSpPr>
          <p:cNvPr id="6" name="Footer Placeholder 5">
            <a:extLst>
              <a:ext uri="{FF2B5EF4-FFF2-40B4-BE49-F238E27FC236}">
                <a16:creationId xmlns:a16="http://schemas.microsoft.com/office/drawing/2014/main" xmlns="" id="{B6308FDE-21ED-4A62-9716-ADEFF7B0F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5734F0-06C4-46CE-AC71-5371A77CE3C9}"/>
              </a:ext>
            </a:extLst>
          </p:cNvPr>
          <p:cNvSpPr>
            <a:spLocks noGrp="1"/>
          </p:cNvSpPr>
          <p:nvPr>
            <p:ph type="sldNum" sz="quarter" idx="12"/>
          </p:nvPr>
        </p:nvSpPr>
        <p:spPr/>
        <p:txBody>
          <a:bodyPr/>
          <a:lstStyle/>
          <a:p>
            <a:fld id="{69B907A3-E047-4452-A488-0B6DFDB93559}" type="slidenum">
              <a:rPr lang="en-US" smtClean="0"/>
              <a:t>‹#›</a:t>
            </a:fld>
            <a:endParaRPr lang="en-US"/>
          </a:p>
        </p:txBody>
      </p:sp>
    </p:spTree>
    <p:extLst>
      <p:ext uri="{BB962C8B-B14F-4D97-AF65-F5344CB8AC3E}">
        <p14:creationId xmlns:p14="http://schemas.microsoft.com/office/powerpoint/2010/main" val="19233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E260246-592C-4C39-A2D2-F635863DE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F0AB76E-B91D-4C2E-9EB4-644B18E4E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1E4AF5-A5CE-4478-9FAD-31951BAC8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43C19-5BA8-4717-ABF8-2C9207272799}" type="datetimeFigureOut">
              <a:rPr lang="en-US" smtClean="0"/>
              <a:t>11/18/2021</a:t>
            </a:fld>
            <a:endParaRPr lang="en-US"/>
          </a:p>
        </p:txBody>
      </p:sp>
      <p:sp>
        <p:nvSpPr>
          <p:cNvPr id="5" name="Footer Placeholder 4">
            <a:extLst>
              <a:ext uri="{FF2B5EF4-FFF2-40B4-BE49-F238E27FC236}">
                <a16:creationId xmlns:a16="http://schemas.microsoft.com/office/drawing/2014/main" xmlns="" id="{F9984A0B-607B-471E-B510-BB2F7B181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A70B53F-E691-4BC8-A430-BF52D13144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907A3-E047-4452-A488-0B6DFDB93559}" type="slidenum">
              <a:rPr lang="en-US" smtClean="0"/>
              <a:t>‹#›</a:t>
            </a:fld>
            <a:endParaRPr lang="en-US"/>
          </a:p>
        </p:txBody>
      </p:sp>
    </p:spTree>
    <p:extLst>
      <p:ext uri="{BB962C8B-B14F-4D97-AF65-F5344CB8AC3E}">
        <p14:creationId xmlns:p14="http://schemas.microsoft.com/office/powerpoint/2010/main" val="137212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21AA7A-EED6-42D2-A570-15ED76EF2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C1E5A8-1DDB-48F5-8912-92BF64F34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79F034-08D5-49B8-8D18-88D56E0FB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BC3F9-C0A2-4246-9122-A82E46B37700}" type="datetimeFigureOut">
              <a:rPr lang="en-US" smtClean="0"/>
              <a:t>11/18/2021</a:t>
            </a:fld>
            <a:endParaRPr lang="en-US"/>
          </a:p>
        </p:txBody>
      </p:sp>
      <p:sp>
        <p:nvSpPr>
          <p:cNvPr id="5" name="Footer Placeholder 4">
            <a:extLst>
              <a:ext uri="{FF2B5EF4-FFF2-40B4-BE49-F238E27FC236}">
                <a16:creationId xmlns:a16="http://schemas.microsoft.com/office/drawing/2014/main" xmlns="" id="{97762FCE-3A33-42FC-A158-9E9EF4241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B22CAAF-3EA0-48CA-A0CB-D84715445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6A4A-C906-4D14-960C-957F64757D33}" type="slidenum">
              <a:rPr lang="en-US" smtClean="0"/>
              <a:t>‹#›</a:t>
            </a:fld>
            <a:endParaRPr lang="en-US"/>
          </a:p>
        </p:txBody>
      </p:sp>
    </p:spTree>
    <p:extLst>
      <p:ext uri="{BB962C8B-B14F-4D97-AF65-F5344CB8AC3E}">
        <p14:creationId xmlns:p14="http://schemas.microsoft.com/office/powerpoint/2010/main" val="46901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12785-33DF-4977-938A-C329920AE389}" type="datetimeFigureOut">
              <a:rPr lang="en-US" smtClean="0"/>
              <a:t>11/18/2021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8CEF2-6435-4DCB-B4E8-A38703C89275}" type="slidenum">
              <a:rPr lang="en-US" smtClean="0"/>
              <a:t>‹#›</a:t>
            </a:fld>
            <a:endParaRPr lang="en-US"/>
          </a:p>
        </p:txBody>
      </p:sp>
    </p:spTree>
    <p:extLst>
      <p:ext uri="{BB962C8B-B14F-4D97-AF65-F5344CB8AC3E}">
        <p14:creationId xmlns:p14="http://schemas.microsoft.com/office/powerpoint/2010/main" val="1906514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5624DFB-F194-4F11-A6F1-C4084B563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D3067CC6-F930-4612-8564-AA37DE81B784}"/>
              </a:ext>
            </a:extLst>
          </p:cNvPr>
          <p:cNvPicPr>
            <a:picLocks noChangeAspect="1"/>
          </p:cNvPicPr>
          <p:nvPr/>
        </p:nvPicPr>
        <p:blipFill>
          <a:blip r:embed="rId3"/>
          <a:stretch>
            <a:fillRect/>
          </a:stretch>
        </p:blipFill>
        <p:spPr>
          <a:xfrm>
            <a:off x="1669947" y="1640701"/>
            <a:ext cx="8242506" cy="4212701"/>
          </a:xfrm>
          <a:prstGeom prst="rect">
            <a:avLst/>
          </a:prstGeom>
        </p:spPr>
      </p:pic>
    </p:spTree>
    <p:extLst>
      <p:ext uri="{BB962C8B-B14F-4D97-AF65-F5344CB8AC3E}">
        <p14:creationId xmlns:p14="http://schemas.microsoft.com/office/powerpoint/2010/main" val="3680058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88CABCD-9D7F-4D6B-BC29-94C4CAAB2CB4}"/>
              </a:ext>
            </a:extLst>
          </p:cNvPr>
          <p:cNvSpPr txBox="1"/>
          <p:nvPr/>
        </p:nvSpPr>
        <p:spPr>
          <a:xfrm>
            <a:off x="4306956" y="132115"/>
            <a:ext cx="377687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Hồi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nhỏ</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sống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với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đồng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với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sông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rồi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với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bể</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hồi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chiến</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tranh</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ở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rừng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vầng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trăng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thành</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tri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kỉ</a:t>
            </a:r>
            <a:endPar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C2AFD3EF-96C0-4518-A4E4-28C93A2B8AC5}"/>
              </a:ext>
            </a:extLst>
          </p:cNvPr>
          <p:cNvSpPr txBox="1"/>
          <p:nvPr/>
        </p:nvSpPr>
        <p:spPr>
          <a:xfrm>
            <a:off x="371058" y="4915314"/>
            <a:ext cx="7050157" cy="830997"/>
          </a:xfrm>
          <a:prstGeom prst="rect">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i="1" dirty="0" err="1">
                <a:solidFill>
                  <a:srgbClr val="000000"/>
                </a:solidFill>
                <a:effectLst/>
                <a:latin typeface="Times New Roman" panose="02020603050405020304" pitchFamily="18" charset="0"/>
                <a:ea typeface="Times New Roman" panose="02020603050405020304" pitchFamily="18" charset="0"/>
              </a:rPr>
              <a:t>Đó</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là</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kỉ</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niệm</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đẹp</a:t>
            </a:r>
            <a:r>
              <a:rPr lang="en-US" sz="2400" b="1" i="1" dirty="0">
                <a:solidFill>
                  <a:srgbClr val="000000"/>
                </a:solidFill>
                <a:effectLst/>
                <a:latin typeface="Times New Roman" panose="02020603050405020304" pitchFamily="18" charset="0"/>
                <a:ea typeface="Times New Roman" panose="02020603050405020304" pitchFamily="18" charset="0"/>
              </a:rPr>
              <a:t> con </a:t>
            </a:r>
            <a:r>
              <a:rPr lang="en-US" sz="2400" b="1" i="1" dirty="0" err="1">
                <a:solidFill>
                  <a:srgbClr val="000000"/>
                </a:solidFill>
                <a:effectLst/>
                <a:latin typeface="Times New Roman" panose="02020603050405020304" pitchFamily="18" charset="0"/>
                <a:ea typeface="Times New Roman" panose="02020603050405020304" pitchFamily="18" charset="0"/>
              </a:rPr>
              <a:t>người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sống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gắn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bó</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với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thiên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nhiên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quê</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hương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yêu</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dấu</a:t>
            </a:r>
            <a:endParaRPr lang="en-US" sz="2400" b="1" i="1" dirty="0">
              <a:effectLst/>
              <a:latin typeface="Times New Roman" panose="02020603050405020304" pitchFamily="18" charset="0"/>
              <a:ea typeface="Times New Roman" panose="02020603050405020304" pitchFamily="18" charset="0"/>
            </a:endParaRPr>
          </a:p>
        </p:txBody>
      </p:sp>
      <p:pic>
        <p:nvPicPr>
          <p:cNvPr id="1026" name="Picture 2" descr="Đề bài: Phát biểu cảm nghĩ về bài thơ Ánh trăng của Nguyễn Duy">
            <a:extLst>
              <a:ext uri="{FF2B5EF4-FFF2-40B4-BE49-F238E27FC236}">
                <a16:creationId xmlns:a16="http://schemas.microsoft.com/office/drawing/2014/main" xmlns="" id="{3ED27289-EA57-443E-BBD9-320C3A1A8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826" y="304800"/>
            <a:ext cx="3458817" cy="2623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Thao thức ánh trăng quê - Báo Đắk Lắk điện tử">
            <a:extLst>
              <a:ext uri="{FF2B5EF4-FFF2-40B4-BE49-F238E27FC236}">
                <a16:creationId xmlns:a16="http://schemas.microsoft.com/office/drawing/2014/main" xmlns="" id="{BB92FEFA-AF89-47F6-A6C9-54D2C0122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825" y="3516294"/>
            <a:ext cx="3458818" cy="3047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xmlns="" id="{58FE573C-1EFC-4885-8A84-A8E05173EFFF}"/>
              </a:ext>
            </a:extLst>
          </p:cNvPr>
          <p:cNvSpPr txBox="1"/>
          <p:nvPr/>
        </p:nvSpPr>
        <p:spPr>
          <a:xfrm>
            <a:off x="1523998" y="1914691"/>
            <a:ext cx="4850295" cy="461665"/>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5" name="TextBox 14">
            <a:extLst>
              <a:ext uri="{FF2B5EF4-FFF2-40B4-BE49-F238E27FC236}">
                <a16:creationId xmlns:a16="http://schemas.microsoft.com/office/drawing/2014/main" xmlns="" id="{1F18EFFB-2400-469F-98EC-3EE469409CB2}"/>
              </a:ext>
            </a:extLst>
          </p:cNvPr>
          <p:cNvSpPr txBox="1"/>
          <p:nvPr/>
        </p:nvSpPr>
        <p:spPr>
          <a:xfrm>
            <a:off x="477077" y="2731464"/>
            <a:ext cx="6944138" cy="1569660"/>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điệp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3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thú</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ngắm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lang="en-US" dirty="0"/>
          </a:p>
        </p:txBody>
      </p:sp>
      <p:sp>
        <p:nvSpPr>
          <p:cNvPr id="12" name="Arrow: Down 11">
            <a:extLst>
              <a:ext uri="{FF2B5EF4-FFF2-40B4-BE49-F238E27FC236}">
                <a16:creationId xmlns:a16="http://schemas.microsoft.com/office/drawing/2014/main" xmlns="" id="{F33CCFE0-FDA0-4A51-B3D3-0AF0EA72AD36}"/>
              </a:ext>
            </a:extLst>
          </p:cNvPr>
          <p:cNvSpPr/>
          <p:nvPr/>
        </p:nvSpPr>
        <p:spPr>
          <a:xfrm>
            <a:off x="2835965" y="4439478"/>
            <a:ext cx="1179444" cy="357809"/>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5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3" grpId="0" animBg="1"/>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BF11B33-5DC4-418C-9AC6-0DB65E1DE3C9}"/>
              </a:ext>
            </a:extLst>
          </p:cNvPr>
          <p:cNvSpPr txBox="1"/>
          <p:nvPr/>
        </p:nvSpPr>
        <p:spPr>
          <a:xfrm>
            <a:off x="4184374" y="52416"/>
            <a:ext cx="3472070" cy="1446550"/>
          </a:xfrm>
          <a:prstGeom prst="rect">
            <a:avLst/>
          </a:prstGeom>
          <a:noFill/>
        </p:spPr>
        <p:txBody>
          <a:bodyPr wrap="square">
            <a:spAutoFit/>
          </a:bodyPr>
          <a:lstStyle/>
          <a:p>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Trần</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trụi</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với</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thiên</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nhiên</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a:p>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hồn</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nhiên</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như</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cây</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cỏ</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a:p>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ngỡ</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không</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bao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giờ</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quên</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p>
          <a:p>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cái</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vầng</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trăng</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tình</a:t>
            </a:r>
            <a:r>
              <a:rPr kumimoji="0" lang="en-US" altLang="en-US" sz="2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nghĩa</a:t>
            </a:r>
            <a:endParaRPr lang="en-US" dirty="0"/>
          </a:p>
        </p:txBody>
      </p:sp>
      <p:pic>
        <p:nvPicPr>
          <p:cNvPr id="7" name="Picture 34" descr="bo doi">
            <a:extLst>
              <a:ext uri="{FF2B5EF4-FFF2-40B4-BE49-F238E27FC236}">
                <a16:creationId xmlns:a16="http://schemas.microsoft.com/office/drawing/2014/main" xmlns="" id="{5C2A2A09-1D6B-4319-8079-8F242941E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756" y="3467540"/>
            <a:ext cx="4075044" cy="3124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9">
            <a:extLst>
              <a:ext uri="{FF2B5EF4-FFF2-40B4-BE49-F238E27FC236}">
                <a16:creationId xmlns:a16="http://schemas.microsoft.com/office/drawing/2014/main" xmlns="" id="{C7F59395-0C5F-460D-B63A-0D651A13A8FF}"/>
              </a:ext>
            </a:extLst>
          </p:cNvPr>
          <p:cNvSpPr>
            <a:spLocks noChangeArrowheads="1"/>
          </p:cNvSpPr>
          <p:nvPr/>
        </p:nvSpPr>
        <p:spPr bwMode="auto">
          <a:xfrm>
            <a:off x="8040756" y="312896"/>
            <a:ext cx="4151244" cy="2743200"/>
          </a:xfrm>
          <a:prstGeom prst="rect">
            <a:avLst/>
          </a:prstGeom>
          <a:blipFill dpi="0" rotWithShape="1">
            <a:blip r:embed="rId3">
              <a:alphaModFix amt="80000"/>
            </a:blip>
            <a:srcRect/>
            <a:stretch>
              <a:fillRect/>
            </a:stretch>
          </a:blipFill>
          <a:ln w="762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A888182D-F7EA-4D04-8324-0F0A2E53F2A2}"/>
              </a:ext>
            </a:extLst>
          </p:cNvPr>
          <p:cNvSpPr txBox="1"/>
          <p:nvPr/>
        </p:nvSpPr>
        <p:spPr>
          <a:xfrm>
            <a:off x="1010479" y="3280889"/>
            <a:ext cx="6410738" cy="1251240"/>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07000"/>
              </a:lnSpc>
              <a:spcAft>
                <a:spcPts val="80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xẻ</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bùi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endParaRPr lang="en-US" sz="24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8547FB9E-1E81-48C2-9945-753E1440F80C}"/>
              </a:ext>
            </a:extLst>
          </p:cNvPr>
          <p:cNvSpPr txBox="1"/>
          <p:nvPr/>
        </p:nvSpPr>
        <p:spPr>
          <a:xfrm>
            <a:off x="2835966" y="1864977"/>
            <a:ext cx="4465982" cy="460895"/>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tri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kỉ</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C37A95F2-7945-4B2C-8F1B-BC7A977B3603}"/>
              </a:ext>
            </a:extLst>
          </p:cNvPr>
          <p:cNvSpPr txBox="1"/>
          <p:nvPr/>
        </p:nvSpPr>
        <p:spPr>
          <a:xfrm>
            <a:off x="198782" y="1679927"/>
            <a:ext cx="2517913" cy="830997"/>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chiến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người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lang="en-US" sz="2400" b="1" dirty="0"/>
          </a:p>
        </p:txBody>
      </p:sp>
      <p:sp>
        <p:nvSpPr>
          <p:cNvPr id="16" name="Arrow: Down 15">
            <a:extLst>
              <a:ext uri="{FF2B5EF4-FFF2-40B4-BE49-F238E27FC236}">
                <a16:creationId xmlns:a16="http://schemas.microsoft.com/office/drawing/2014/main" xmlns="" id="{60A69E93-4C1F-4906-BE90-5C06FD8B5871}"/>
              </a:ext>
            </a:extLst>
          </p:cNvPr>
          <p:cNvSpPr/>
          <p:nvPr/>
        </p:nvSpPr>
        <p:spPr>
          <a:xfrm>
            <a:off x="4359965" y="2650435"/>
            <a:ext cx="689113" cy="445402"/>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9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2"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9BA6798-20E6-427D-A5B7-5F35D03211B4}"/>
              </a:ext>
            </a:extLst>
          </p:cNvPr>
          <p:cNvSpPr txBox="1"/>
          <p:nvPr/>
        </p:nvSpPr>
        <p:spPr>
          <a:xfrm>
            <a:off x="198785" y="2256009"/>
            <a:ext cx="2411894" cy="8309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kỉ</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1">
            <a:extLst>
              <a:ext uri="{FF2B5EF4-FFF2-40B4-BE49-F238E27FC236}">
                <a16:creationId xmlns:a16="http://schemas.microsoft.com/office/drawing/2014/main" xmlns="" id="{EC047579-74E9-4E66-9A60-1FEA17609FE5}"/>
              </a:ext>
            </a:extLst>
          </p:cNvPr>
          <p:cNvSpPr>
            <a:spLocks noChangeArrowheads="1"/>
          </p:cNvSpPr>
          <p:nvPr/>
        </p:nvSpPr>
        <p:spPr bwMode="auto">
          <a:xfrm>
            <a:off x="3553237" y="3444670"/>
            <a:ext cx="7513984" cy="1200329"/>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bầu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thách</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a:t>
            </a:r>
            <a:r>
              <a:rPr kumimoji="0" lang="en-US" altLang="en-US" sz="2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xmlns="" id="{81CCBE9B-F336-4B88-9501-ADC63E30BF8E}"/>
              </a:ext>
            </a:extLst>
          </p:cNvPr>
          <p:cNvSpPr txBox="1"/>
          <p:nvPr/>
        </p:nvSpPr>
        <p:spPr>
          <a:xfrm>
            <a:off x="3553237" y="694202"/>
            <a:ext cx="7513984" cy="830997"/>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dị</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thật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hòa</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nhiên</a:t>
            </a:r>
            <a:r>
              <a:rPr lang="en-US"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96537CEE-EEDC-4B46-99C7-507FAFBC9237}"/>
              </a:ext>
            </a:extLst>
          </p:cNvPr>
          <p:cNvSpPr txBox="1"/>
          <p:nvPr/>
        </p:nvSpPr>
        <p:spPr>
          <a:xfrm>
            <a:off x="3553237" y="2230275"/>
            <a:ext cx="7513984" cy="830997"/>
          </a:xfrm>
          <a:prstGeom prst="rect">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trò</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16" name="Straight Arrow Connector 15">
            <a:extLst>
              <a:ext uri="{FF2B5EF4-FFF2-40B4-BE49-F238E27FC236}">
                <a16:creationId xmlns:a16="http://schemas.microsoft.com/office/drawing/2014/main" xmlns="" id="{71734A25-5C29-4DD0-B7EC-ABCAAED20089}"/>
              </a:ext>
            </a:extLst>
          </p:cNvPr>
          <p:cNvCxnSpPr>
            <a:stCxn id="9" idx="3"/>
            <a:endCxn id="12" idx="1"/>
          </p:cNvCxnSpPr>
          <p:nvPr/>
        </p:nvCxnSpPr>
        <p:spPr>
          <a:xfrm flipV="1">
            <a:off x="2610679" y="1109701"/>
            <a:ext cx="942558" cy="15618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890C496C-D658-42EF-BD1F-133EBFB806FA}"/>
              </a:ext>
            </a:extLst>
          </p:cNvPr>
          <p:cNvCxnSpPr>
            <a:cxnSpLocks/>
            <a:stCxn id="9" idx="3"/>
          </p:cNvCxnSpPr>
          <p:nvPr/>
        </p:nvCxnSpPr>
        <p:spPr>
          <a:xfrm flipV="1">
            <a:off x="2610679" y="2648148"/>
            <a:ext cx="942558" cy="23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FD8E2010-07FC-4D1D-BB2E-7653951D7B55}"/>
              </a:ext>
            </a:extLst>
          </p:cNvPr>
          <p:cNvCxnSpPr>
            <a:cxnSpLocks/>
            <a:stCxn id="9" idx="3"/>
            <a:endCxn id="10" idx="1"/>
          </p:cNvCxnSpPr>
          <p:nvPr/>
        </p:nvCxnSpPr>
        <p:spPr>
          <a:xfrm>
            <a:off x="2610679" y="2671508"/>
            <a:ext cx="942558" cy="13733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2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48199982-8DAB-4C3E-8E10-4EC69E90B7C6}"/>
              </a:ext>
            </a:extLst>
          </p:cNvPr>
          <p:cNvGraphicFramePr>
            <a:graphicFrameLocks noGrp="1"/>
          </p:cNvGraphicFramePr>
          <p:nvPr>
            <p:extLst>
              <p:ext uri="{D42A27DB-BD31-4B8C-83A1-F6EECF244321}">
                <p14:modId xmlns:p14="http://schemas.microsoft.com/office/powerpoint/2010/main" val="302192496"/>
              </p:ext>
            </p:extLst>
          </p:nvPr>
        </p:nvGraphicFramePr>
        <p:xfrm>
          <a:off x="302664" y="640080"/>
          <a:ext cx="11586672" cy="6217920"/>
        </p:xfrm>
        <a:graphic>
          <a:graphicData uri="http://schemas.openxmlformats.org/drawingml/2006/table">
            <a:tbl>
              <a:tblPr firstRow="1" firstCol="1" bandRow="1"/>
              <a:tblGrid>
                <a:gridCol w="2469176">
                  <a:extLst>
                    <a:ext uri="{9D8B030D-6E8A-4147-A177-3AD203B41FA5}">
                      <a16:colId xmlns:a16="http://schemas.microsoft.com/office/drawing/2014/main" xmlns="" val="3512091351"/>
                    </a:ext>
                  </a:extLst>
                </a:gridCol>
                <a:gridCol w="3322922">
                  <a:extLst>
                    <a:ext uri="{9D8B030D-6E8A-4147-A177-3AD203B41FA5}">
                      <a16:colId xmlns:a16="http://schemas.microsoft.com/office/drawing/2014/main" xmlns="" val="3731994120"/>
                    </a:ext>
                  </a:extLst>
                </a:gridCol>
                <a:gridCol w="2508035">
                  <a:extLst>
                    <a:ext uri="{9D8B030D-6E8A-4147-A177-3AD203B41FA5}">
                      <a16:colId xmlns:a16="http://schemas.microsoft.com/office/drawing/2014/main" xmlns="" val="2171992562"/>
                    </a:ext>
                  </a:extLst>
                </a:gridCol>
                <a:gridCol w="3286539">
                  <a:extLst>
                    <a:ext uri="{9D8B030D-6E8A-4147-A177-3AD203B41FA5}">
                      <a16:colId xmlns:a16="http://schemas.microsoft.com/office/drawing/2014/main" xmlns="" val="3012661033"/>
                    </a:ext>
                  </a:extLst>
                </a:gridCol>
              </a:tblGrid>
              <a:tr h="197788">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610941558"/>
                  </a:ext>
                </a:extLst>
              </a:tr>
              <a:tr h="4153550">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908236912"/>
                  </a:ext>
                </a:extLst>
              </a:tr>
            </a:tbl>
          </a:graphicData>
        </a:graphic>
      </p:graphicFrame>
      <p:sp>
        <p:nvSpPr>
          <p:cNvPr id="6" name="TextBox 5">
            <a:extLst>
              <a:ext uri="{FF2B5EF4-FFF2-40B4-BE49-F238E27FC236}">
                <a16:creationId xmlns:a16="http://schemas.microsoft.com/office/drawing/2014/main" xmlns="" id="{7E87E21F-8525-4BBC-B925-53C402C456BB}"/>
              </a:ext>
            </a:extLst>
          </p:cNvPr>
          <p:cNvSpPr txBox="1"/>
          <p:nvPr/>
        </p:nvSpPr>
        <p:spPr>
          <a:xfrm>
            <a:off x="439457" y="1186429"/>
            <a:ext cx="219986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01DCFB51-B471-4BF4-B92C-CC8C116E3F72}"/>
              </a:ext>
            </a:extLst>
          </p:cNvPr>
          <p:cNvSpPr txBox="1"/>
          <p:nvPr/>
        </p:nvSpPr>
        <p:spPr>
          <a:xfrm>
            <a:off x="2829118" y="1186429"/>
            <a:ext cx="3189503" cy="452239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Khi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lùi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trăng</a:t>
            </a:r>
            <a:endParaRPr lang="en-US" dirty="0"/>
          </a:p>
        </p:txBody>
      </p:sp>
      <p:sp>
        <p:nvSpPr>
          <p:cNvPr id="10" name="TextBox 9">
            <a:extLst>
              <a:ext uri="{FF2B5EF4-FFF2-40B4-BE49-F238E27FC236}">
                <a16:creationId xmlns:a16="http://schemas.microsoft.com/office/drawing/2014/main" xmlns="" id="{761FC90E-79FA-4D25-B148-50D9571BF2B5}"/>
              </a:ext>
            </a:extLst>
          </p:cNvPr>
          <p:cNvSpPr txBox="1"/>
          <p:nvPr/>
        </p:nvSpPr>
        <p:spPr>
          <a:xfrm>
            <a:off x="6208421" y="1186429"/>
            <a:ext cx="2336654"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2865F87-AFDE-41B8-87CD-9BA6CD0C2024}"/>
              </a:ext>
            </a:extLst>
          </p:cNvPr>
          <p:cNvSpPr txBox="1"/>
          <p:nvPr/>
        </p:nvSpPr>
        <p:spPr>
          <a:xfrm>
            <a:off x="8726336" y="1112525"/>
            <a:ext cx="3127513"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ơ,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6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9">
            <a:extLst>
              <a:ext uri="{FF2B5EF4-FFF2-40B4-BE49-F238E27FC236}">
                <a16:creationId xmlns:a16="http://schemas.microsoft.com/office/drawing/2014/main" xmlns="" id="{81F81B6A-A24E-4D6E-BC71-A72754832E7D}"/>
              </a:ext>
            </a:extLst>
          </p:cNvPr>
          <p:cNvGraphicFramePr>
            <a:graphicFrameLocks noChangeAspect="1"/>
          </p:cNvGraphicFramePr>
          <p:nvPr>
            <p:extLst>
              <p:ext uri="{D42A27DB-BD31-4B8C-83A1-F6EECF244321}">
                <p14:modId xmlns:p14="http://schemas.microsoft.com/office/powerpoint/2010/main" val="3127581269"/>
              </p:ext>
            </p:extLst>
          </p:nvPr>
        </p:nvGraphicFramePr>
        <p:xfrm>
          <a:off x="301487" y="357809"/>
          <a:ext cx="5555974" cy="3220278"/>
        </p:xfrm>
        <a:graphic>
          <a:graphicData uri="http://schemas.openxmlformats.org/presentationml/2006/ole">
            <mc:AlternateContent xmlns:mc="http://schemas.openxmlformats.org/markup-compatibility/2006">
              <mc:Choice xmlns:v="urn:schemas-microsoft-com:vml" Requires="v">
                <p:oleObj spid="_x0000_s1043" name="Presentation" r:id="rId3" imgW="4572023" imgH="3428838" progId="PowerPoint.Show.8">
                  <p:embed/>
                </p:oleObj>
              </mc:Choice>
              <mc:Fallback>
                <p:oleObj name="Presentation" r:id="rId3" imgW="4572023" imgH="3428838" progId="PowerPoint.Show.8">
                  <p:embed/>
                  <p:pic>
                    <p:nvPicPr>
                      <p:cNvPr id="56345" name="Object 19">
                        <a:extLst>
                          <a:ext uri="{FF2B5EF4-FFF2-40B4-BE49-F238E27FC236}">
                            <a16:creationId xmlns:a16="http://schemas.microsoft.com/office/drawing/2014/main" xmlns="" id="{74C23066-5D80-4B13-9A52-1204A6946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87" y="357809"/>
                        <a:ext cx="5555974" cy="3220278"/>
                      </a:xfrm>
                      <a:prstGeom prst="rect">
                        <a:avLst/>
                      </a:prstGeom>
                      <a:noFill/>
                      <a:ln>
                        <a:noFill/>
                      </a:ln>
                      <a:effectLst/>
                    </p:spPr>
                  </p:pic>
                </p:oleObj>
              </mc:Fallback>
            </mc:AlternateContent>
          </a:graphicData>
        </a:graphic>
      </p:graphicFrame>
      <p:pic>
        <p:nvPicPr>
          <p:cNvPr id="5" name="Picture 28" descr="nhung-hinh-anh-buon-nhat-co-don-trong-vang-buon-ba-trong-tinh-yeu-11">
            <a:extLst>
              <a:ext uri="{FF2B5EF4-FFF2-40B4-BE49-F238E27FC236}">
                <a16:creationId xmlns:a16="http://schemas.microsoft.com/office/drawing/2014/main" xmlns="" id="{C5A2DD33-7B25-4169-B186-204DA2FA5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90" y="3770243"/>
            <a:ext cx="5787887" cy="295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demsaigondw1(1)">
            <a:extLst>
              <a:ext uri="{FF2B5EF4-FFF2-40B4-BE49-F238E27FC236}">
                <a16:creationId xmlns:a16="http://schemas.microsoft.com/office/drawing/2014/main" xmlns="" id="{A11ECBA1-FF23-4FCA-B500-D6AD826C88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9" b="8513"/>
          <a:stretch/>
        </p:blipFill>
        <p:spPr bwMode="auto">
          <a:xfrm>
            <a:off x="6453809" y="135834"/>
            <a:ext cx="5204791" cy="658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6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D4BD9AC-DB91-4443-B039-454B44B12FE6}"/>
              </a:ext>
            </a:extLst>
          </p:cNvPr>
          <p:cNvSpPr txBox="1"/>
          <p:nvPr/>
        </p:nvSpPr>
        <p:spPr>
          <a:xfrm>
            <a:off x="1510747" y="904886"/>
            <a:ext cx="7620001" cy="125124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07000"/>
              </a:lnSpc>
              <a:spcAft>
                <a:spcPts val="800"/>
              </a:spcAft>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BB2ED3CA-7924-48B8-BC04-796DD27573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442" l="1500" r="95125"/>
                    </a14:imgEffect>
                  </a14:imgLayer>
                </a14:imgProps>
              </a:ext>
            </a:extLst>
          </a:blip>
          <a:stretch>
            <a:fillRect/>
          </a:stretch>
        </p:blipFill>
        <p:spPr>
          <a:xfrm>
            <a:off x="8852453" y="520573"/>
            <a:ext cx="2787603" cy="22136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TextBox 7">
            <a:extLst>
              <a:ext uri="{FF2B5EF4-FFF2-40B4-BE49-F238E27FC236}">
                <a16:creationId xmlns:a16="http://schemas.microsoft.com/office/drawing/2014/main" xmlns="" id="{D3692383-5E32-4A8D-AE6C-951DE3D16ABB}"/>
              </a:ext>
            </a:extLst>
          </p:cNvPr>
          <p:cNvSpPr txBox="1"/>
          <p:nvPr/>
        </p:nvSpPr>
        <p:spPr>
          <a:xfrm>
            <a:off x="1510747" y="4383454"/>
            <a:ext cx="8428382" cy="156966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Khi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ta </a:t>
            </a:r>
            <a:r>
              <a:rPr lang="en-US" sz="2400" dirty="0" err="1">
                <a:solidFill>
                  <a:srgbClr val="000000"/>
                </a:solidFill>
                <a:effectLst/>
                <a:latin typeface="Times New Roman" panose="02020603050405020304" pitchFamily="18" charset="0"/>
                <a:ea typeface="Calibri" panose="020F0502020204030204" pitchFamily="34" charset="0"/>
              </a:rPr>
              <a:t>thay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đổi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hoàn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dễ</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dàng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lãng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khứ</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khứ</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nhọc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nhằn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gian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khổ</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vinh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hoa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phú</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quý</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ta </a:t>
            </a:r>
            <a:r>
              <a:rPr lang="en-US" sz="2400" dirty="0" err="1">
                <a:solidFill>
                  <a:srgbClr val="000000"/>
                </a:solidFill>
                <a:effectLst/>
                <a:latin typeface="Times New Roman" panose="02020603050405020304" pitchFamily="18" charset="0"/>
                <a:ea typeface="Calibri" panose="020F0502020204030204" pitchFamily="34" charset="0"/>
              </a:rPr>
              <a:t>dễ</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phản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bội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chính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thay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đổi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nghĩa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đã</a:t>
            </a:r>
            <a:r>
              <a:rPr lang="en-US" sz="2400" dirty="0">
                <a:solidFill>
                  <a:srgbClr val="000000"/>
                </a:solidFill>
                <a:effectLst/>
                <a:latin typeface="Times New Roman" panose="02020603050405020304" pitchFamily="18" charset="0"/>
                <a:ea typeface="Calibri" panose="020F0502020204030204" pitchFamily="34" charset="0"/>
              </a:rPr>
              <a:t> qua</a:t>
            </a:r>
            <a:endParaRPr lang="en-US" sz="2400" dirty="0"/>
          </a:p>
        </p:txBody>
      </p:sp>
      <p:sp>
        <p:nvSpPr>
          <p:cNvPr id="10" name="TextBox 9">
            <a:extLst>
              <a:ext uri="{FF2B5EF4-FFF2-40B4-BE49-F238E27FC236}">
                <a16:creationId xmlns:a16="http://schemas.microsoft.com/office/drawing/2014/main" xmlns="" id="{F7D6A8CC-9C72-41AB-864D-11E5FCF80A66}"/>
              </a:ext>
            </a:extLst>
          </p:cNvPr>
          <p:cNvSpPr txBox="1"/>
          <p:nvPr/>
        </p:nvSpPr>
        <p:spPr>
          <a:xfrm>
            <a:off x="1510748" y="2946550"/>
            <a:ext cx="7620000" cy="830997"/>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err="1">
                <a:ln>
                  <a:noFill/>
                </a:ln>
                <a:solidFill>
                  <a:srgbClr val="000000"/>
                </a:solidFill>
                <a:effectLst/>
                <a:uLnTx/>
                <a:uFillTx/>
                <a:latin typeface="Times New Roman" panose="02020603050405020304" pitchFamily="18" charset="0"/>
                <a:ea typeface="Calibri" panose="020F0502020204030204" pitchFamily="34" charset="0"/>
                <a:cs typeface="+mn-cs"/>
              </a:rPr>
              <a:t>xa</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Calibri" panose="020F0502020204030204" pitchFamily="34" charset="0"/>
                <a:cs typeface="+mn-cs"/>
              </a:rPr>
              <a:t>lạ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nhau</a:t>
            </a:r>
            <a:endParaRPr lang="en-US" dirty="0"/>
          </a:p>
        </p:txBody>
      </p:sp>
      <p:sp>
        <p:nvSpPr>
          <p:cNvPr id="11" name="Arrow: Down 10">
            <a:extLst>
              <a:ext uri="{FF2B5EF4-FFF2-40B4-BE49-F238E27FC236}">
                <a16:creationId xmlns:a16="http://schemas.microsoft.com/office/drawing/2014/main" xmlns="" id="{B920A201-5D94-40E2-B81D-5388C56C5C20}"/>
              </a:ext>
            </a:extLst>
          </p:cNvPr>
          <p:cNvSpPr/>
          <p:nvPr/>
        </p:nvSpPr>
        <p:spPr>
          <a:xfrm>
            <a:off x="4333461" y="2474546"/>
            <a:ext cx="1351722" cy="472004"/>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xmlns="" id="{2CCE9726-415D-406A-A6B8-DF899FDCE8C2}"/>
              </a:ext>
            </a:extLst>
          </p:cNvPr>
          <p:cNvSpPr/>
          <p:nvPr/>
        </p:nvSpPr>
        <p:spPr>
          <a:xfrm>
            <a:off x="4333461" y="3889374"/>
            <a:ext cx="1351722" cy="472004"/>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1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A1EB7B6-F0B8-49C6-AE75-3BEFB571FB4F}"/>
              </a:ext>
            </a:extLst>
          </p:cNvPr>
          <p:cNvSpPr txBox="1"/>
          <p:nvPr/>
        </p:nvSpPr>
        <p:spPr>
          <a:xfrm>
            <a:off x="157163" y="3320977"/>
            <a:ext cx="205740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96802EB-DC99-4C2B-BFB0-034E1B9E3CED}"/>
              </a:ext>
            </a:extLst>
          </p:cNvPr>
          <p:cNvSpPr txBox="1"/>
          <p:nvPr/>
        </p:nvSpPr>
        <p:spPr>
          <a:xfrm>
            <a:off x="4218385" y="805836"/>
            <a:ext cx="6093618" cy="1800493"/>
          </a:xfrm>
          <a:prstGeom prst="rect">
            <a:avLst/>
          </a:prstGeom>
          <a:noFill/>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Thình</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lình</a:t>
            </a:r>
            <a:endPar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om</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vội</a:t>
            </a:r>
            <a:endPar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đột</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ngột</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vầng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trăng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tròn</a:t>
            </a:r>
            <a:endPar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8AE29587-45B7-4C2F-9478-A68246A927E2}"/>
              </a:ext>
            </a:extLst>
          </p:cNvPr>
          <p:cNvSpPr txBox="1"/>
          <p:nvPr/>
        </p:nvSpPr>
        <p:spPr>
          <a:xfrm>
            <a:off x="5704285" y="805836"/>
            <a:ext cx="1739503" cy="461665"/>
          </a:xfrm>
          <a:prstGeom prst="rect">
            <a:avLst/>
          </a:prstGeom>
          <a:noFill/>
        </p:spPr>
        <p:txBody>
          <a:bodyPr wrap="square">
            <a:spAutoFit/>
          </a:bodyPr>
          <a:lstStyle/>
          <a:p>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đèn</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điện</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tắt</a:t>
            </a:r>
            <a:endParaRPr lang="en-US" dirty="0"/>
          </a:p>
        </p:txBody>
      </p:sp>
      <p:sp>
        <p:nvSpPr>
          <p:cNvPr id="13" name="TextBox 12">
            <a:extLst>
              <a:ext uri="{FF2B5EF4-FFF2-40B4-BE49-F238E27FC236}">
                <a16:creationId xmlns:a16="http://schemas.microsoft.com/office/drawing/2014/main" xmlns="" id="{D289CA86-6A2C-4E55-A428-4197B303D61F}"/>
              </a:ext>
            </a:extLst>
          </p:cNvPr>
          <p:cNvSpPr txBox="1"/>
          <p:nvPr/>
        </p:nvSpPr>
        <p:spPr>
          <a:xfrm>
            <a:off x="4218385" y="1267501"/>
            <a:ext cx="2811065" cy="461665"/>
          </a:xfrm>
          <a:prstGeom prst="rect">
            <a:avLst/>
          </a:prstGeom>
          <a:noFill/>
        </p:spPr>
        <p:txBody>
          <a:bodyPr wrap="square">
            <a:spAutoFit/>
          </a:bodyPr>
          <a:lstStyle/>
          <a:p>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phòng</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buyn-đinh</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tối</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15" name="TextBox 14">
            <a:extLst>
              <a:ext uri="{FF2B5EF4-FFF2-40B4-BE49-F238E27FC236}">
                <a16:creationId xmlns:a16="http://schemas.microsoft.com/office/drawing/2014/main" xmlns="" id="{669C6010-E6CC-4DC8-A6DF-58FF5737C1F0}"/>
              </a:ext>
            </a:extLst>
          </p:cNvPr>
          <p:cNvSpPr txBox="1"/>
          <p:nvPr/>
        </p:nvSpPr>
        <p:spPr>
          <a:xfrm>
            <a:off x="4816672" y="1676667"/>
            <a:ext cx="2196703" cy="461665"/>
          </a:xfrm>
          <a:prstGeom prst="rect">
            <a:avLst/>
          </a:prstGeom>
          <a:noFill/>
        </p:spPr>
        <p:txBody>
          <a:bodyPr wrap="square">
            <a:spAutoFit/>
          </a:bodyPr>
          <a:lstStyle/>
          <a:p>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bật</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tung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cửa</a:t>
            </a:r>
            <a:r>
              <a:rPr kumimoji="0" lang="en-US" altLang="en-US" sz="24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sổ</a:t>
            </a:r>
            <a:endParaRPr lang="en-US" dirty="0"/>
          </a:p>
        </p:txBody>
      </p:sp>
      <p:sp>
        <p:nvSpPr>
          <p:cNvPr id="17" name="TextBox 16">
            <a:extLst>
              <a:ext uri="{FF2B5EF4-FFF2-40B4-BE49-F238E27FC236}">
                <a16:creationId xmlns:a16="http://schemas.microsoft.com/office/drawing/2014/main" xmlns="" id="{0044CF8D-39CC-46C2-AAEC-6CCAFEE2973A}"/>
              </a:ext>
            </a:extLst>
          </p:cNvPr>
          <p:cNvSpPr txBox="1"/>
          <p:nvPr/>
        </p:nvSpPr>
        <p:spPr>
          <a:xfrm>
            <a:off x="6574036" y="3167088"/>
            <a:ext cx="2871788" cy="830997"/>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dirty="0" err="1">
                <a:solidFill>
                  <a:srgbClr val="000000"/>
                </a:solidFill>
                <a:effectLst/>
                <a:latin typeface="Times New Roman" panose="02020603050405020304" pitchFamily="18" charset="0"/>
                <a:ea typeface="Calibri" panose="020F0502020204030204" pitchFamily="34" charset="0"/>
              </a:rPr>
              <a:t>Vầng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vẫn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tròn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đẹp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xưa</a:t>
            </a:r>
            <a:endParaRPr lang="en-US" sz="2400" dirty="0"/>
          </a:p>
        </p:txBody>
      </p:sp>
      <p:sp>
        <p:nvSpPr>
          <p:cNvPr id="19" name="Arrow: Right 18">
            <a:extLst>
              <a:ext uri="{FF2B5EF4-FFF2-40B4-BE49-F238E27FC236}">
                <a16:creationId xmlns:a16="http://schemas.microsoft.com/office/drawing/2014/main" xmlns="" id="{2F461926-DC02-4EF2-8AD9-7DF15F3E8F5D}"/>
              </a:ext>
            </a:extLst>
          </p:cNvPr>
          <p:cNvSpPr/>
          <p:nvPr/>
        </p:nvSpPr>
        <p:spPr>
          <a:xfrm>
            <a:off x="5922167" y="3356830"/>
            <a:ext cx="442912" cy="451511"/>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76794DAB-21E2-46BE-9E55-8BF1EE67992D}"/>
              </a:ext>
            </a:extLst>
          </p:cNvPr>
          <p:cNvSpPr txBox="1"/>
          <p:nvPr/>
        </p:nvSpPr>
        <p:spPr>
          <a:xfrm>
            <a:off x="921543" y="5122503"/>
            <a:ext cx="6522245" cy="1569660"/>
          </a:xfrm>
          <a:prstGeom prst="rect">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Sử</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dụng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động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tắt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vội</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bật</a:t>
            </a:r>
            <a:r>
              <a:rPr lang="en-US" sz="2400" b="1" i="1" dirty="0">
                <a:solidFill>
                  <a:srgbClr val="000000"/>
                </a:solidFill>
                <a:effectLst/>
                <a:latin typeface="Times New Roman" panose="02020603050405020304" pitchFamily="18" charset="0"/>
                <a:ea typeface="Calibri" panose="020F0502020204030204" pitchFamily="34" charset="0"/>
              </a:rPr>
              <a:t> tung-</a:t>
            </a:r>
            <a:r>
              <a:rPr lang="en-US" sz="2400" dirty="0">
                <a:solidFill>
                  <a:srgbClr val="000000"/>
                </a:solidFill>
                <a:effectLst/>
                <a:latin typeface="Times New Roman" panose="02020603050405020304" pitchFamily="18" charset="0"/>
                <a:ea typeface="Calibri" panose="020F0502020204030204" pitchFamily="34" charset="0"/>
              </a:rPr>
              <a:t>&gt; </a:t>
            </a:r>
            <a:r>
              <a:rPr lang="en-US" sz="2400" dirty="0" err="1">
                <a:solidFill>
                  <a:srgbClr val="000000"/>
                </a:solidFill>
                <a:effectLst/>
                <a:latin typeface="Times New Roman" panose="02020603050405020304" pitchFamily="18" charset="0"/>
                <a:ea typeface="Calibri" panose="020F0502020204030204" pitchFamily="34" charset="0"/>
              </a:rPr>
              <a:t>Liên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tiếp</a:t>
            </a:r>
            <a:r>
              <a:rPr lang="en-US" sz="2400" dirty="0">
                <a:solidFill>
                  <a:srgbClr val="000000"/>
                </a:solidFill>
                <a:effectLst/>
                <a:latin typeface="Times New Roman" panose="02020603050405020304" pitchFamily="18" charset="0"/>
                <a:ea typeface="Calibri" panose="020F0502020204030204" pitchFamily="34" charset="0"/>
              </a:rPr>
              <a:t>...</a:t>
            </a:r>
            <a:br>
              <a:rPr lang="en-US" sz="2400" dirty="0">
                <a:solidFill>
                  <a:srgbClr val="000000"/>
                </a:solidFill>
                <a:effectLst/>
                <a:latin typeface="Times New Roman" panose="02020603050405020304" pitchFamily="18" charset="0"/>
                <a:ea typeface="Calibri" panose="020F0502020204030204" pitchFamily="34" charset="0"/>
              </a:rPr>
            </a:b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Thình</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lình</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đột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ngột</a:t>
            </a:r>
            <a:r>
              <a:rPr lang="en-US" sz="2400" b="1" i="1" dirty="0">
                <a:solidFill>
                  <a:srgbClr val="000000"/>
                </a:solidFill>
                <a:effectLst/>
                <a:latin typeface="Times New Roman" panose="02020603050405020304" pitchFamily="18" charset="0"/>
                <a:ea typeface="Calibri" panose="020F0502020204030204" pitchFamily="34" charset="0"/>
              </a:rPr>
              <a:t>-</a:t>
            </a:r>
            <a:r>
              <a:rPr lang="en-US" sz="2400" dirty="0">
                <a:solidFill>
                  <a:srgbClr val="000000"/>
                </a:solidFill>
                <a:effectLst/>
                <a:latin typeface="Times New Roman" panose="02020603050405020304" pitchFamily="18" charset="0"/>
                <a:ea typeface="Calibri" panose="020F0502020204030204" pitchFamily="34" charset="0"/>
              </a:rPr>
              <a:t>&gt; </a:t>
            </a:r>
            <a:r>
              <a:rPr lang="en-US" sz="2400" dirty="0" err="1">
                <a:solidFill>
                  <a:srgbClr val="000000"/>
                </a:solidFill>
                <a:effectLst/>
                <a:latin typeface="Times New Roman" panose="02020603050405020304" pitchFamily="18" charset="0"/>
                <a:ea typeface="Calibri" panose="020F0502020204030204" pitchFamily="34" charset="0"/>
              </a:rPr>
              <a:t>Gợi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huống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ngờ</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xảy</a:t>
            </a:r>
            <a:r>
              <a:rPr lang="en-US" sz="2400" dirty="0">
                <a:solidFill>
                  <a:srgbClr val="000000"/>
                </a:solidFill>
                <a:effectLst/>
                <a:latin typeface="Times New Roman" panose="02020603050405020304" pitchFamily="18" charset="0"/>
                <a:ea typeface="Calibri" panose="020F0502020204030204" pitchFamily="34" charset="0"/>
              </a:rPr>
              <a:t> ra</a:t>
            </a:r>
            <a:br>
              <a:rPr lang="en-US" sz="2400" dirty="0">
                <a:solidFill>
                  <a:srgbClr val="000000"/>
                </a:solidFill>
                <a:effectLst/>
                <a:latin typeface="Times New Roman" panose="02020603050405020304" pitchFamily="18" charset="0"/>
                <a:ea typeface="Calibri" panose="020F0502020204030204" pitchFamily="34" charset="0"/>
              </a:rPr>
            </a:b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Đảo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trật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tự</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cú</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pháp</a:t>
            </a:r>
            <a:r>
              <a:rPr lang="en-US" sz="2400" dirty="0">
                <a:solidFill>
                  <a:srgbClr val="000000"/>
                </a:solidFill>
                <a:effectLst/>
                <a:latin typeface="Times New Roman" panose="02020603050405020304" pitchFamily="18" charset="0"/>
                <a:ea typeface="Calibri" panose="020F0502020204030204" pitchFamily="34"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ngột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p:txBody>
      </p:sp>
      <p:sp>
        <p:nvSpPr>
          <p:cNvPr id="22" name="Rectangle 1">
            <a:extLst>
              <a:ext uri="{FF2B5EF4-FFF2-40B4-BE49-F238E27FC236}">
                <a16:creationId xmlns:a16="http://schemas.microsoft.com/office/drawing/2014/main" xmlns="" id="{E2A432DF-FD3D-4C10-BDE0-D52C18EF519E}"/>
              </a:ext>
            </a:extLst>
          </p:cNvPr>
          <p:cNvSpPr>
            <a:spLocks noChangeArrowheads="1"/>
          </p:cNvSpPr>
          <p:nvPr/>
        </p:nvSpPr>
        <p:spPr bwMode="auto">
          <a:xfrm>
            <a:off x="8554343" y="5307168"/>
            <a:ext cx="3515320" cy="1200329"/>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uộc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Arrow: Right 22">
            <a:extLst>
              <a:ext uri="{FF2B5EF4-FFF2-40B4-BE49-F238E27FC236}">
                <a16:creationId xmlns:a16="http://schemas.microsoft.com/office/drawing/2014/main" xmlns="" id="{308DDD22-FAE9-4484-8E9D-68096CECDD8E}"/>
              </a:ext>
            </a:extLst>
          </p:cNvPr>
          <p:cNvSpPr/>
          <p:nvPr/>
        </p:nvSpPr>
        <p:spPr>
          <a:xfrm>
            <a:off x="7774186" y="5307168"/>
            <a:ext cx="471487" cy="1191475"/>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72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grpId="1" nodeType="clickEffect">
                                  <p:stCondLst>
                                    <p:cond delay="0"/>
                                  </p:stCondLst>
                                  <p:childTnLst>
                                    <p:animMotion origin="layout" path="M -2.70833E-6 2.59259E-6 L -0.13086 2.59259E-6 C -0.18945 2.59259E-6 -0.26146 0.08588 -0.26146 0.15555 L -0.26146 0.31134 " pathEditMode="relative" rAng="0" ptsTypes="AAAA">
                                      <p:cBhvr>
                                        <p:cTn id="30" dur="2000" fill="hold"/>
                                        <p:tgtEl>
                                          <p:spTgt spid="11"/>
                                        </p:tgtEl>
                                        <p:attrNameLst>
                                          <p:attrName>ppt_x</p:attrName>
                                          <p:attrName>ppt_y</p:attrName>
                                        </p:attrNameLst>
                                      </p:cBhvr>
                                      <p:rCtr x="-13073" y="15556"/>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1" nodeType="clickEffect">
                                  <p:stCondLst>
                                    <p:cond delay="0"/>
                                  </p:stCondLst>
                                  <p:childTnLst>
                                    <p:animMotion origin="layout" path="M 2.08333E-6 2.96296E-6 L -0.06797 2.96296E-6 C -0.09831 2.96296E-6 -0.13542 0.08842 -0.13542 0.16065 L -0.13542 0.32129 " pathEditMode="relative" rAng="0" ptsTypes="AAAA">
                                      <p:cBhvr>
                                        <p:cTn id="34" dur="2000" fill="hold"/>
                                        <p:tgtEl>
                                          <p:spTgt spid="13"/>
                                        </p:tgtEl>
                                        <p:attrNameLst>
                                          <p:attrName>ppt_x</p:attrName>
                                          <p:attrName>ppt_y</p:attrName>
                                        </p:attrNameLst>
                                      </p:cBhvr>
                                      <p:rCtr x="-6771" y="16065"/>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1" nodeType="clickEffect">
                                  <p:stCondLst>
                                    <p:cond delay="0"/>
                                  </p:stCondLst>
                                  <p:childTnLst>
                                    <p:animMotion origin="layout" path="M 3.75E-6 7.40741E-7 L -0.09011 7.40741E-7 C -0.1306 7.40741E-7 -0.18021 0.09421 -0.18021 0.17083 L -0.18021 0.3419 " pathEditMode="relative" rAng="0" ptsTypes="AAAA">
                                      <p:cBhvr>
                                        <p:cTn id="38" dur="2000" fill="hold"/>
                                        <p:tgtEl>
                                          <p:spTgt spid="15"/>
                                        </p:tgtEl>
                                        <p:attrNameLst>
                                          <p:attrName>ppt_x</p:attrName>
                                          <p:attrName>ppt_y</p:attrName>
                                        </p:attrNameLst>
                                      </p:cBhvr>
                                      <p:rCtr x="-9010" y="17083"/>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1" grpId="1"/>
      <p:bldP spid="13" grpId="0"/>
      <p:bldP spid="13" grpId="1"/>
      <p:bldP spid="15" grpId="0"/>
      <p:bldP spid="15" grpId="1"/>
      <p:bldP spid="17" grpId="0" animBg="1"/>
      <p:bldP spid="19"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6521DDE-9F01-4669-8B77-84ECC1C7B63A}"/>
              </a:ext>
            </a:extLst>
          </p:cNvPr>
          <p:cNvSpPr txBox="1"/>
          <p:nvPr/>
        </p:nvSpPr>
        <p:spPr>
          <a:xfrm>
            <a:off x="1732360" y="1870261"/>
            <a:ext cx="4096940" cy="4031873"/>
          </a:xfrm>
          <a:prstGeom prst="rect">
            <a:avLst/>
          </a:prstGeom>
          <a:noFill/>
        </p:spPr>
        <p:txBody>
          <a:bodyPr wrap="square">
            <a:spAutoFit/>
          </a:bodyPr>
          <a:lstStyle/>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Ngửa</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mặt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lên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nhìn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mặt</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có</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cái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gì</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rưng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rưng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như</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đồng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bể</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như</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sông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rừng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cứ</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tròn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vành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vạnh</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kể</a:t>
            </a:r>
            <a:r>
              <a:rPr lang="en-US" altLang="en-US" sz="2400" b="1" i="1" dirty="0">
                <a:solidFill>
                  <a:srgbClr val="0000CC"/>
                </a:solidFill>
                <a:latin typeface="Times New Roman" panose="02020603050405020304" pitchFamily="18" charset="0"/>
                <a:cs typeface="Times New Roman" panose="02020603050405020304" pitchFamily="18" charset="0"/>
              </a:rPr>
              <a:t> chi </a:t>
            </a:r>
            <a:r>
              <a:rPr lang="en-US" altLang="en-US" sz="2400" b="1" i="1" dirty="0" err="1">
                <a:solidFill>
                  <a:srgbClr val="0000CC"/>
                </a:solidFill>
                <a:latin typeface="Times New Roman" panose="02020603050405020304" pitchFamily="18" charset="0"/>
                <a:cs typeface="Times New Roman" panose="02020603050405020304" pitchFamily="18" charset="0"/>
              </a:rPr>
              <a:t>người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vô</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tình</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ánh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im</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phắc</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đủ</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cho</a:t>
            </a:r>
            <a:r>
              <a:rPr lang="en-US" altLang="en-US" sz="2400" b="1" i="1" dirty="0">
                <a:solidFill>
                  <a:srgbClr val="0000CC"/>
                </a:solidFill>
                <a:latin typeface="Times New Roman" panose="02020603050405020304" pitchFamily="18" charset="0"/>
                <a:cs typeface="Times New Roman" panose="02020603050405020304" pitchFamily="18" charset="0"/>
              </a:rPr>
              <a:t> ta </a:t>
            </a:r>
            <a:r>
              <a:rPr lang="en-US" altLang="en-US" sz="2400" b="1" i="1" dirty="0" err="1">
                <a:solidFill>
                  <a:srgbClr val="0000CC"/>
                </a:solidFill>
                <a:latin typeface="Times New Roman" panose="02020603050405020304" pitchFamily="18" charset="0"/>
                <a:cs typeface="Times New Roman" panose="02020603050405020304" pitchFamily="18" charset="0"/>
              </a:rPr>
              <a:t>giật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mình</a:t>
            </a:r>
            <a:r>
              <a:rPr lang="en-US" altLang="en-US" sz="2400" b="1" i="1" dirty="0">
                <a:solidFill>
                  <a:srgbClr val="0000CC"/>
                </a:solidFill>
                <a:latin typeface="Times New Roman" panose="02020603050405020304" pitchFamily="18" charset="0"/>
                <a:cs typeface="Times New Roman" panose="02020603050405020304" pitchFamily="18" charset="0"/>
              </a:rPr>
              <a:t>.</a:t>
            </a:r>
            <a:endParaRPr lang="en-US" sz="2400" dirty="0"/>
          </a:p>
        </p:txBody>
      </p:sp>
      <p:pic>
        <p:nvPicPr>
          <p:cNvPr id="13314" name="Picture 2" descr="TRĂNG RẰM | Tinh tế">
            <a:extLst>
              <a:ext uri="{FF2B5EF4-FFF2-40B4-BE49-F238E27FC236}">
                <a16:creationId xmlns:a16="http://schemas.microsoft.com/office/drawing/2014/main" xmlns="" id="{DA8D66FF-B4AD-4C15-A6EB-D960C1CFF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2" y="1243011"/>
            <a:ext cx="5153025" cy="52863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474460B9-316B-4622-8032-115E9D4D5DDB}"/>
              </a:ext>
            </a:extLst>
          </p:cNvPr>
          <p:cNvSpPr txBox="1"/>
          <p:nvPr/>
        </p:nvSpPr>
        <p:spPr>
          <a:xfrm>
            <a:off x="901147" y="188843"/>
            <a:ext cx="4470954"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0000CC"/>
                </a:solidFill>
                <a:latin typeface="Times New Roman" panose="02020603050405020304" pitchFamily="18" charset="0"/>
                <a:cs typeface="Times New Roman" panose="02020603050405020304" pitchFamily="18" charset="0"/>
              </a:rPr>
              <a:t>SUY NGHẪM CỦA TÁC GIẢ</a:t>
            </a:r>
          </a:p>
        </p:txBody>
      </p:sp>
    </p:spTree>
    <p:extLst>
      <p:ext uri="{BB962C8B-B14F-4D97-AF65-F5344CB8AC3E}">
        <p14:creationId xmlns:p14="http://schemas.microsoft.com/office/powerpoint/2010/main" val="37817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p:cTn id="13" dur="1000" fill="hold"/>
                                        <p:tgtEl>
                                          <p:spTgt spid="13314"/>
                                        </p:tgtEl>
                                        <p:attrNameLst>
                                          <p:attrName>ppt_w</p:attrName>
                                        </p:attrNameLst>
                                      </p:cBhvr>
                                      <p:tavLst>
                                        <p:tav tm="0">
                                          <p:val>
                                            <p:fltVal val="0"/>
                                          </p:val>
                                        </p:tav>
                                        <p:tav tm="100000">
                                          <p:val>
                                            <p:strVal val="#ppt_w"/>
                                          </p:val>
                                        </p:tav>
                                      </p:tavLst>
                                    </p:anim>
                                    <p:anim calcmode="lin" valueType="num">
                                      <p:cBhvr>
                                        <p:cTn id="14" dur="1000" fill="hold"/>
                                        <p:tgtEl>
                                          <p:spTgt spid="13314"/>
                                        </p:tgtEl>
                                        <p:attrNameLst>
                                          <p:attrName>ppt_h</p:attrName>
                                        </p:attrNameLst>
                                      </p:cBhvr>
                                      <p:tavLst>
                                        <p:tav tm="0">
                                          <p:val>
                                            <p:fltVal val="0"/>
                                          </p:val>
                                        </p:tav>
                                        <p:tav tm="100000">
                                          <p:val>
                                            <p:strVal val="#ppt_h"/>
                                          </p:val>
                                        </p:tav>
                                      </p:tavLst>
                                    </p:anim>
                                    <p:anim calcmode="lin" valueType="num">
                                      <p:cBhvr>
                                        <p:cTn id="15" dur="1000" fill="hold"/>
                                        <p:tgtEl>
                                          <p:spTgt spid="13314"/>
                                        </p:tgtEl>
                                        <p:attrNameLst>
                                          <p:attrName>style.rotation</p:attrName>
                                        </p:attrNameLst>
                                      </p:cBhvr>
                                      <p:tavLst>
                                        <p:tav tm="0">
                                          <p:val>
                                            <p:fltVal val="90"/>
                                          </p:val>
                                        </p:tav>
                                        <p:tav tm="100000">
                                          <p:val>
                                            <p:fltVal val="0"/>
                                          </p:val>
                                        </p:tav>
                                      </p:tavLst>
                                    </p:anim>
                                    <p:animEffect transition="in" filter="fade">
                                      <p:cBhvr>
                                        <p:cTn id="16" dur="1000"/>
                                        <p:tgtEl>
                                          <p:spTgt spid="1331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4BDC697-14DB-4B6D-8EB6-FD49A76E31DD}"/>
              </a:ext>
            </a:extLst>
          </p:cNvPr>
          <p:cNvSpPr txBox="1"/>
          <p:nvPr/>
        </p:nvSpPr>
        <p:spPr>
          <a:xfrm>
            <a:off x="832247" y="1005545"/>
            <a:ext cx="8711803" cy="156966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Em</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hãy</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tìm</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những</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từ</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ngữ</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miêu</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tả</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tư</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thế</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tâm</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trạng</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cảm</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xúc</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của</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tác</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giả</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khi</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đột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ngột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gặp</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lại</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vầng</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trăng</a:t>
            </a:r>
            <a:r>
              <a:rPr lang="en-US" sz="2400" b="1" i="1" dirty="0">
                <a:solidFill>
                  <a:srgbClr val="000000"/>
                </a:solidFill>
                <a:effectLst/>
                <a:latin typeface="Times New Roman" panose="02020603050405020304" pitchFamily="18" charset="0"/>
                <a:ea typeface="Calibri" panose="020F0502020204030204" pitchFamily="34" charset="0"/>
              </a:rPr>
              <a:t> ?</a:t>
            </a:r>
            <a:br>
              <a:rPr lang="en-US" sz="2400" b="1" i="1" dirty="0">
                <a:solidFill>
                  <a:srgbClr val="000000"/>
                </a:solidFill>
                <a:effectLst/>
                <a:latin typeface="Times New Roman" panose="02020603050405020304" pitchFamily="18" charset="0"/>
                <a:ea typeface="Calibri" panose="020F0502020204030204" pitchFamily="34" charset="0"/>
              </a:rPr>
            </a:b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Vì</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sao</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tác</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giả</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viết</a:t>
            </a:r>
            <a:r>
              <a:rPr lang="en-US" sz="2400" b="1" i="1" dirty="0">
                <a:solidFill>
                  <a:srgbClr val="000000"/>
                </a:solidFill>
                <a:effectLst/>
                <a:latin typeface="Times New Roman" panose="02020603050405020304" pitchFamily="18" charset="0"/>
                <a:ea typeface="Calibri" panose="020F0502020204030204" pitchFamily="34" charset="0"/>
              </a:rPr>
              <a:t> “ </a:t>
            </a:r>
            <a:r>
              <a:rPr lang="en-US" sz="2400" b="1" i="1" dirty="0" err="1">
                <a:solidFill>
                  <a:srgbClr val="000000"/>
                </a:solidFill>
                <a:effectLst/>
                <a:latin typeface="Times New Roman" panose="02020603050405020304" pitchFamily="18" charset="0"/>
                <a:ea typeface="Calibri" panose="020F0502020204030204" pitchFamily="34" charset="0"/>
              </a:rPr>
              <a:t>Ngửa</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mặt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lên</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nhìn</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mặt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mà</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không</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viết</a:t>
            </a:r>
            <a:r>
              <a:rPr lang="en-US" sz="2400" b="1" i="1" dirty="0">
                <a:solidFill>
                  <a:srgbClr val="000000"/>
                </a:solidFill>
                <a:effectLst/>
                <a:latin typeface="Times New Roman" panose="02020603050405020304" pitchFamily="18" charset="0"/>
                <a:ea typeface="Calibri" panose="020F0502020204030204" pitchFamily="34" charset="0"/>
              </a:rPr>
              <a:t> “ </a:t>
            </a:r>
            <a:r>
              <a:rPr lang="en-US" sz="2400" b="1" i="1" dirty="0" err="1">
                <a:solidFill>
                  <a:srgbClr val="000000"/>
                </a:solidFill>
                <a:effectLst/>
                <a:latin typeface="Times New Roman" panose="02020603050405020304" pitchFamily="18" charset="0"/>
                <a:ea typeface="Calibri" panose="020F0502020204030204" pitchFamily="34" charset="0"/>
              </a:rPr>
              <a:t>ngửa</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mặt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lên</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nhìn</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trăng</a:t>
            </a:r>
            <a:r>
              <a:rPr lang="en-US" sz="2400" b="1" i="1" dirty="0">
                <a:solidFill>
                  <a:srgbClr val="000000"/>
                </a:solidFill>
                <a:effectLst/>
                <a:latin typeface="Times New Roman" panose="02020603050405020304" pitchFamily="18" charset="0"/>
                <a:ea typeface="Calibri" panose="020F0502020204030204" pitchFamily="34" charset="0"/>
              </a:rPr>
              <a:t>”?</a:t>
            </a:r>
            <a:endParaRPr lang="en-US" sz="2400" dirty="0"/>
          </a:p>
        </p:txBody>
      </p:sp>
      <p:pic>
        <p:nvPicPr>
          <p:cNvPr id="6" name="Picture 5">
            <a:extLst>
              <a:ext uri="{FF2B5EF4-FFF2-40B4-BE49-F238E27FC236}">
                <a16:creationId xmlns:a16="http://schemas.microsoft.com/office/drawing/2014/main" xmlns="" id="{F87EA07D-31DD-4671-9095-89B5EC4DF1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442" l="1500" r="95125"/>
                    </a14:imgEffect>
                  </a14:imgLayer>
                </a14:imgProps>
              </a:ext>
            </a:extLst>
          </a:blip>
          <a:stretch>
            <a:fillRect/>
          </a:stretch>
        </p:blipFill>
        <p:spPr>
          <a:xfrm>
            <a:off x="9266791" y="801000"/>
            <a:ext cx="2787603" cy="22136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TextBox 7">
            <a:extLst>
              <a:ext uri="{FF2B5EF4-FFF2-40B4-BE49-F238E27FC236}">
                <a16:creationId xmlns:a16="http://schemas.microsoft.com/office/drawing/2014/main" xmlns="" id="{80BE2F3C-EC55-4E99-AD14-22F412743C59}"/>
              </a:ext>
            </a:extLst>
          </p:cNvPr>
          <p:cNvSpPr txBox="1"/>
          <p:nvPr/>
        </p:nvSpPr>
        <p:spPr>
          <a:xfrm>
            <a:off x="489347" y="3219207"/>
            <a:ext cx="9254727" cy="1569660"/>
          </a:xfrm>
          <a:prstGeom prst="rect">
            <a:avLst/>
          </a:prstGeom>
          <a:noFill/>
        </p:spPr>
        <p:txBody>
          <a:bodyPr wrap="square">
            <a:spAutoFit/>
          </a:bodyPr>
          <a:lstStyle/>
          <a:p>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Tư</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thế</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Ngửa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nhìn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-&gt;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thế</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tập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trung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chú</a:t>
            </a:r>
            <a:r>
              <a:rPr lang="en-US" sz="2400" dirty="0">
                <a:solidFill>
                  <a:srgbClr val="000000"/>
                </a:solidFill>
                <a:effectLst/>
                <a:latin typeface="Times New Roman" panose="02020603050405020304" pitchFamily="18" charset="0"/>
                <a:ea typeface="Calibri" panose="020F0502020204030204" pitchFamily="34" charset="0"/>
              </a:rPr>
              <a:t> ý,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nhìn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tiếp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đối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nhau</a:t>
            </a:r>
            <a:r>
              <a:rPr lang="en-US" sz="2400" dirty="0">
                <a:solidFill>
                  <a:srgbClr val="000000"/>
                </a:solidFill>
                <a:effectLst/>
                <a:latin typeface="Times New Roman" panose="02020603050405020304" pitchFamily="18" charset="0"/>
                <a:ea typeface="Calibri" panose="020F0502020204030204" pitchFamily="34" charset="0"/>
              </a:rPr>
              <a:t/>
            </a:r>
            <a:br>
              <a:rPr lang="en-US" sz="2400" dirty="0">
                <a:solidFill>
                  <a:srgbClr val="000000"/>
                </a:solidFill>
                <a:effectLst/>
                <a:latin typeface="Times New Roman" panose="02020603050405020304" pitchFamily="18" charset="0"/>
                <a:ea typeface="Calibri" panose="020F0502020204030204" pitchFamily="34" charset="0"/>
              </a:rPr>
            </a:b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Cảm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xúc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dâng</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trào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gì</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rưng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rưng</a:t>
            </a:r>
            <a:r>
              <a:rPr lang="en-US" sz="2400" dirty="0">
                <a:solidFill>
                  <a:srgbClr val="000000"/>
                </a:solidFill>
                <a:effectLst/>
                <a:latin typeface="Times New Roman" panose="02020603050405020304" pitchFamily="18" charset="0"/>
                <a:ea typeface="Calibri" panose="020F0502020204030204" pitchFamily="34" charset="0"/>
              </a:rPr>
              <a:t>... -&gt; </a:t>
            </a: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từ</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cụ</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gợi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tâm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trạng</a:t>
            </a:r>
            <a:endParaRPr lang="en-US" sz="2400" dirty="0"/>
          </a:p>
        </p:txBody>
      </p:sp>
      <p:sp>
        <p:nvSpPr>
          <p:cNvPr id="10" name="TextBox 9">
            <a:extLst>
              <a:ext uri="{FF2B5EF4-FFF2-40B4-BE49-F238E27FC236}">
                <a16:creationId xmlns:a16="http://schemas.microsoft.com/office/drawing/2014/main" xmlns="" id="{2D30D2ED-07F3-4A16-AAF0-00AA74323B2E}"/>
              </a:ext>
            </a:extLst>
          </p:cNvPr>
          <p:cNvSpPr txBox="1"/>
          <p:nvPr/>
        </p:nvSpPr>
        <p:spPr>
          <a:xfrm>
            <a:off x="489347" y="4853091"/>
            <a:ext cx="10140552" cy="1569660"/>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Nếu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viết</a:t>
            </a:r>
            <a:r>
              <a:rPr lang="en-US" sz="2400" dirty="0">
                <a:solidFill>
                  <a:srgbClr val="000000"/>
                </a:solidFill>
                <a:effectLst/>
                <a:latin typeface="Times New Roman" panose="02020603050405020304" pitchFamily="18" charset="0"/>
                <a:ea typeface="Calibri" panose="020F0502020204030204" pitchFamily="34" charset="0"/>
              </a:rPr>
              <a:t> “ </a:t>
            </a:r>
            <a:r>
              <a:rPr lang="en-US" sz="2400" b="1" i="1" dirty="0" err="1">
                <a:solidFill>
                  <a:srgbClr val="000000"/>
                </a:solidFill>
                <a:effectLst/>
                <a:latin typeface="Times New Roman" panose="02020603050405020304" pitchFamily="18" charset="0"/>
                <a:ea typeface="Calibri" panose="020F0502020204030204" pitchFamily="34" charset="0"/>
              </a:rPr>
              <a:t>Ngửa</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mặt</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lên</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nhìn</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thì</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đỗi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thường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thứ</a:t>
            </a:r>
            <a:r>
              <a:rPr lang="en-US" sz="2400" dirty="0">
                <a:solidFill>
                  <a:srgbClr val="000000"/>
                </a:solidFill>
                <a:effectLst/>
                <a:latin typeface="Times New Roman" panose="02020603050405020304" pitchFamily="18" charset="0"/>
                <a:ea typeface="Calibri" panose="020F0502020204030204" pitchFamily="34" charset="0"/>
              </a:rPr>
              <a:t> 2 </a:t>
            </a:r>
            <a:r>
              <a:rPr lang="en-US" sz="2400" dirty="0" err="1">
                <a:solidFill>
                  <a:srgbClr val="000000"/>
                </a:solidFill>
                <a:effectLst/>
                <a:latin typeface="Times New Roman" panose="02020603050405020304" pitchFamily="18" charset="0"/>
                <a:ea typeface="Calibri" panose="020F0502020204030204" pitchFamily="34" charset="0"/>
              </a:rPr>
              <a:t>hiểu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trăng</a:t>
            </a:r>
            <a:r>
              <a:rPr lang="en-US" sz="2400" dirty="0">
                <a:solidFill>
                  <a:srgbClr val="000000"/>
                </a:solidFill>
                <a:effectLst/>
                <a:latin typeface="Times New Roman" panose="02020603050405020304" pitchFamily="18" charset="0"/>
                <a:ea typeface="Calibri" panose="020F0502020204030204" pitchFamily="34" charset="0"/>
              </a:rPr>
              <a:t> -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bạn</a:t>
            </a:r>
            <a:r>
              <a:rPr lang="en-US" sz="2400" dirty="0">
                <a:solidFill>
                  <a:srgbClr val="000000"/>
                </a:solidFill>
                <a:effectLst/>
                <a:latin typeface="Times New Roman" panose="02020603050405020304" pitchFamily="18" charset="0"/>
                <a:ea typeface="Calibri" panose="020F0502020204030204" pitchFamily="34" charset="0"/>
              </a:rPr>
              <a:t> tri </a:t>
            </a:r>
            <a:r>
              <a:rPr lang="en-US" sz="2400" dirty="0" err="1">
                <a:solidFill>
                  <a:srgbClr val="000000"/>
                </a:solidFill>
                <a:effectLst/>
                <a:latin typeface="Times New Roman" panose="02020603050405020304" pitchFamily="18" charset="0"/>
                <a:ea typeface="Calibri" panose="020F0502020204030204" pitchFamily="34" charset="0"/>
              </a:rPr>
              <a:t>kỉ</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nghĩa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bấy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lâu</a:t>
            </a:r>
            <a:r>
              <a:rPr lang="en-US" sz="2400" dirty="0">
                <a:solidFill>
                  <a:srgbClr val="000000"/>
                </a:solidFill>
                <a:effectLst/>
                <a:latin typeface="Times New Roman" panose="02020603050405020304" pitchFamily="18" charset="0"/>
                <a:ea typeface="Calibri" panose="020F0502020204030204" pitchFamily="34" charset="0"/>
              </a:rPr>
              <a:t> nay con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vô</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Nay </a:t>
            </a:r>
            <a:r>
              <a:rPr lang="en-US" sz="2400" dirty="0" err="1">
                <a:solidFill>
                  <a:srgbClr val="000000"/>
                </a:solidFill>
                <a:effectLst/>
                <a:latin typeface="Times New Roman" panose="02020603050405020304" pitchFamily="18" charset="0"/>
                <a:ea typeface="Calibri" panose="020F0502020204030204" pitchFamily="34" charset="0"/>
              </a:rPr>
              <a:t>đối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diện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sự</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thuỷ</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chung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nghĩa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vầng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làm</a:t>
            </a:r>
            <a:r>
              <a:rPr lang="en-US" sz="2400" dirty="0">
                <a:solidFill>
                  <a:srgbClr val="000000"/>
                </a:solidFill>
                <a:effectLst/>
                <a:latin typeface="Times New Roman" panose="02020603050405020304" pitchFamily="18" charset="0"/>
                <a:ea typeface="Calibri" panose="020F0502020204030204" pitchFamily="34" charset="0"/>
              </a:rPr>
              <a:t> lay </a:t>
            </a:r>
            <a:r>
              <a:rPr lang="en-US" sz="2400" dirty="0" err="1">
                <a:solidFill>
                  <a:srgbClr val="000000"/>
                </a:solidFill>
                <a:effectLst/>
                <a:latin typeface="Times New Roman" panose="02020603050405020304" pitchFamily="18" charset="0"/>
                <a:ea typeface="Calibri" panose="020F0502020204030204" pitchFamily="34" charset="0"/>
              </a:rPr>
              <a:t>động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lòng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vô</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tình</a:t>
            </a:r>
            <a:r>
              <a:rPr lang="en-US" sz="2400" dirty="0">
                <a:solidFill>
                  <a:srgbClr val="000000"/>
                </a:solidFill>
                <a:effectLst/>
                <a:latin typeface="Times New Roman" panose="02020603050405020304" pitchFamily="18" charset="0"/>
                <a:ea typeface="Calibri" panose="020F0502020204030204" pitchFamily="34" charset="0"/>
              </a:rPr>
              <a:t>. Con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bỗng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nhận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thấy</a:t>
            </a:r>
            <a:r>
              <a:rPr lang="en-US" sz="2400" dirty="0">
                <a:solidFill>
                  <a:srgbClr val="000000"/>
                </a:solidFill>
                <a:effectLst/>
                <a:latin typeface="Times New Roman" panose="02020603050405020304" pitchFamily="18" charset="0"/>
                <a:ea typeface="Calibri" panose="020F0502020204030204" pitchFamily="34" charset="0"/>
              </a:rPr>
              <a:t> 2 ta </a:t>
            </a:r>
            <a:r>
              <a:rPr lang="en-US" sz="2400" dirty="0" err="1">
                <a:solidFill>
                  <a:srgbClr val="000000"/>
                </a:solidFill>
                <a:effectLst/>
                <a:latin typeface="Times New Roman" panose="02020603050405020304" pitchFamily="18" charset="0"/>
                <a:ea typeface="Calibri" panose="020F0502020204030204" pitchFamily="34" charset="0"/>
              </a:rPr>
              <a:t>tuy</a:t>
            </a:r>
            <a:r>
              <a:rPr lang="en-US" sz="2400" dirty="0">
                <a:solidFill>
                  <a:srgbClr val="000000"/>
                </a:solidFill>
                <a:effectLst/>
                <a:latin typeface="Times New Roman" panose="02020603050405020304" pitchFamily="18" charset="0"/>
                <a:ea typeface="Calibri" panose="020F0502020204030204" pitchFamily="34" charset="0"/>
              </a:rPr>
              <a:t> 2 </a:t>
            </a:r>
            <a:r>
              <a:rPr lang="en-US" sz="2400" dirty="0" err="1">
                <a:solidFill>
                  <a:srgbClr val="000000"/>
                </a:solidFill>
                <a:effectLst/>
                <a:latin typeface="Times New Roman" panose="02020603050405020304" pitchFamily="18" charset="0"/>
                <a:ea typeface="Calibri" panose="020F0502020204030204" pitchFamily="34" charset="0"/>
              </a:rPr>
              <a:t>là</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tuy</a:t>
            </a:r>
            <a:r>
              <a:rPr lang="en-US" sz="2400" dirty="0">
                <a:solidFill>
                  <a:srgbClr val="000000"/>
                </a:solidFill>
                <a:effectLst/>
                <a:latin typeface="Times New Roman" panose="02020603050405020304" pitchFamily="18" charset="0"/>
                <a:ea typeface="Calibri" panose="020F0502020204030204" pitchFamily="34" charset="0"/>
              </a:rPr>
              <a:t> 1 </a:t>
            </a:r>
            <a:r>
              <a:rPr lang="en-US" sz="2400" dirty="0" err="1">
                <a:solidFill>
                  <a:srgbClr val="000000"/>
                </a:solidFill>
                <a:effectLst/>
                <a:latin typeface="Times New Roman" panose="02020603050405020304" pitchFamily="18" charset="0"/>
                <a:ea typeface="Calibri" panose="020F0502020204030204" pitchFamily="34" charset="0"/>
              </a:rPr>
              <a:t>mà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a:t>
            </a:r>
            <a:r>
              <a:rPr lang="en-US" sz="2400" dirty="0">
                <a:solidFill>
                  <a:srgbClr val="000000"/>
                </a:solidFill>
                <a:effectLst/>
                <a:latin typeface="Times New Roman" panose="02020603050405020304" pitchFamily="18" charset="0"/>
                <a:ea typeface="Calibri" panose="020F0502020204030204" pitchFamily="34" charset="0"/>
              </a:rPr>
              <a:t> 2.</a:t>
            </a:r>
          </a:p>
        </p:txBody>
      </p:sp>
    </p:spTree>
    <p:extLst>
      <p:ext uri="{BB962C8B-B14F-4D97-AF65-F5344CB8AC3E}">
        <p14:creationId xmlns:p14="http://schemas.microsoft.com/office/powerpoint/2010/main" val="7496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4AD4B6A-6BA1-442B-9E66-FB522BC6C81B}"/>
              </a:ext>
            </a:extLst>
          </p:cNvPr>
          <p:cNvSpPr txBox="1"/>
          <p:nvPr/>
        </p:nvSpPr>
        <p:spPr>
          <a:xfrm>
            <a:off x="288870" y="2259261"/>
            <a:ext cx="10379129" cy="193899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a:solidFill>
                  <a:srgbClr val="0000CC"/>
                </a:solidFill>
                <a:latin typeface="Times New Roman" panose="02020603050405020304" pitchFamily="18" charset="0"/>
                <a:cs typeface="Times New Roman" panose="02020603050405020304" pitchFamily="18" charset="0"/>
              </a:rPr>
              <a:t>* </a:t>
            </a:r>
            <a:r>
              <a:rPr lang="en-US" sz="2400" b="1" smtClean="0">
                <a:solidFill>
                  <a:srgbClr val="0000CC"/>
                </a:solidFill>
                <a:latin typeface="Times New Roman" panose="02020603050405020304" pitchFamily="18" charset="0"/>
                <a:cs typeface="Times New Roman" panose="02020603050405020304" pitchFamily="18" charset="0"/>
              </a:rPr>
              <a:t>Câu 1: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vầng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tròn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vạnh</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đây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mang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nhiều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tầng</a:t>
            </a:r>
            <a:r>
              <a:rPr lang="en-US" sz="2400" b="1" i="1" dirty="0">
                <a:latin typeface="Times New Roman" panose="02020603050405020304" pitchFamily="18" charset="0"/>
                <a:cs typeface="Times New Roman" panose="02020603050405020304" pitchFamily="18" charset="0"/>
              </a:rPr>
              <a:t> ý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chỉ</a:t>
            </a:r>
            <a:r>
              <a:rPr lang="en-US" sz="2400" b="1" i="1" dirty="0">
                <a:latin typeface="Times New Roman" panose="02020603050405020304" pitchFamily="18" charset="0"/>
                <a:cs typeface="Times New Roman" panose="02020603050405020304" pitchFamily="18" charset="0"/>
              </a:rPr>
              <a:t> ra </a:t>
            </a:r>
            <a:r>
              <a:rPr lang="en-US" sz="2400" b="1" i="1" dirty="0" err="1">
                <a:latin typeface="Times New Roman" panose="02020603050405020304" pitchFamily="18" charset="0"/>
                <a:cs typeface="Times New Roman" panose="02020603050405020304" pitchFamily="18" charset="0"/>
              </a:rPr>
              <a:t>điều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ấy</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a:solidFill>
                  <a:srgbClr val="0000CC"/>
                </a:solidFill>
                <a:latin typeface="Times New Roman" panose="02020603050405020304" pitchFamily="18" charset="0"/>
                <a:cs typeface="Times New Roman" panose="02020603050405020304" pitchFamily="18" charset="0"/>
              </a:rPr>
              <a:t>* </a:t>
            </a:r>
            <a:r>
              <a:rPr lang="en-US" sz="2400" b="1" smtClean="0">
                <a:solidFill>
                  <a:srgbClr val="0000CC"/>
                </a:solidFill>
                <a:latin typeface="Times New Roman" panose="02020603050405020304" pitchFamily="18" charset="0"/>
                <a:cs typeface="Times New Roman" panose="02020603050405020304" pitchFamily="18" charset="0"/>
              </a:rPr>
              <a:t>Câu 2: </a:t>
            </a:r>
            <a:r>
              <a:rPr lang="en-US" sz="2400" b="1" i="1" dirty="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im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phắc</a:t>
            </a:r>
            <a:r>
              <a:rPr lang="en-US" sz="2400" b="1" i="1" dirty="0">
                <a:latin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cs typeface="Times New Roman" panose="02020603050405020304" pitchFamily="18" charset="0"/>
              </a:rPr>
              <a:t>gợi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ntn</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a:solidFill>
                  <a:srgbClr val="0000CC"/>
                </a:solidFill>
                <a:latin typeface="Times New Roman" panose="02020603050405020304" pitchFamily="18" charset="0"/>
                <a:cs typeface="Times New Roman" panose="02020603050405020304" pitchFamily="18" charset="0"/>
              </a:rPr>
              <a:t>* </a:t>
            </a:r>
            <a:r>
              <a:rPr lang="en-US" sz="2400" b="1" smtClean="0">
                <a:solidFill>
                  <a:srgbClr val="0000CC"/>
                </a:solidFill>
                <a:latin typeface="Times New Roman" panose="02020603050405020304" pitchFamily="18" charset="0"/>
                <a:cs typeface="Times New Roman" panose="02020603050405020304" pitchFamily="18" charset="0"/>
              </a:rPr>
              <a:t>Câu 3: </a:t>
            </a:r>
            <a:r>
              <a:rPr lang="en-US" sz="2400" b="1" i="1" dirty="0" err="1">
                <a:latin typeface="Times New Roman" panose="02020603050405020304" pitchFamily="18" charset="0"/>
                <a:cs typeface="Times New Roman" panose="02020603050405020304" pitchFamily="18" charset="0"/>
              </a:rPr>
              <a:t>Vầng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khiến</a:t>
            </a:r>
            <a:r>
              <a:rPr lang="en-US" sz="2400" b="1" i="1" dirty="0">
                <a:latin typeface="Times New Roman" panose="02020603050405020304" pitchFamily="18" charset="0"/>
                <a:cs typeface="Times New Roman" panose="02020603050405020304" pitchFamily="18" charset="0"/>
              </a:rPr>
              <a:t> con </a:t>
            </a:r>
            <a:r>
              <a:rPr lang="en-US" sz="2400" b="1" i="1" dirty="0" err="1">
                <a:latin typeface="Times New Roman" panose="02020603050405020304" pitchFamily="18" charset="0"/>
                <a:cs typeface="Times New Roman" panose="02020603050405020304" pitchFamily="18" charset="0"/>
              </a:rPr>
              <a:t>người</a:t>
            </a:r>
            <a:r>
              <a:rPr lang="en-US" sz="2400" b="1" i="1" dirty="0">
                <a:latin typeface="Times New Roman" panose="02020603050405020304" pitchFamily="18" charset="0"/>
                <a:cs typeface="Times New Roman" panose="02020603050405020304" pitchFamily="18" charset="0"/>
              </a:rPr>
              <a:t> (ta) </a:t>
            </a:r>
            <a:r>
              <a:rPr lang="en-US" sz="2400" b="1" i="1" dirty="0" err="1">
                <a:latin typeface="Times New Roman" panose="02020603050405020304" pitchFamily="18" charset="0"/>
                <a:cs typeface="Times New Roman" panose="02020603050405020304" pitchFamily="18" charset="0"/>
              </a:rPr>
              <a:t>phải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giật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hiểu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khoảnh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khắc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giật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gì</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ED27668E-9850-44B0-AB31-4F55F0949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073" y="1454503"/>
            <a:ext cx="3233530" cy="3480226"/>
          </a:xfrm>
          <a:prstGeom prst="rect">
            <a:avLst/>
          </a:prstGeom>
        </p:spPr>
      </p:pic>
    </p:spTree>
    <p:extLst>
      <p:ext uri="{BB962C8B-B14F-4D97-AF65-F5344CB8AC3E}">
        <p14:creationId xmlns:p14="http://schemas.microsoft.com/office/powerpoint/2010/main" val="18382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4620" y="4160018"/>
            <a:ext cx="3079689" cy="707886"/>
          </a:xfrm>
          <a:prstGeom prst="rect">
            <a:avLst/>
          </a:prstGeom>
          <a:noFill/>
        </p:spPr>
        <p:txBody>
          <a:bodyPr wrap="none" rtlCol="0">
            <a:spAutoFit/>
          </a:bodyPr>
          <a:lstStyle/>
          <a:p>
            <a:r>
              <a:rPr lang="en-US" sz="4000" b="1" smtClean="0"/>
              <a:t>NGUYỄN DUY</a:t>
            </a:r>
            <a:endParaRPr lang="en-US" sz="4000" b="1"/>
          </a:p>
        </p:txBody>
      </p:sp>
      <p:sp>
        <p:nvSpPr>
          <p:cNvPr id="2" name="Flowchart: Punched Tape 1"/>
          <p:cNvSpPr/>
          <p:nvPr/>
        </p:nvSpPr>
        <p:spPr>
          <a:xfrm>
            <a:off x="1627834" y="703384"/>
            <a:ext cx="6390752" cy="326571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i="1">
                <a:solidFill>
                  <a:srgbClr val="FFFF00"/>
                </a:solidFill>
              </a:rPr>
              <a:t>ÁNH TRĂNG</a:t>
            </a:r>
            <a:endParaRPr lang="en-US" sz="8000" b="1" i="1">
              <a:solidFill>
                <a:srgbClr val="FFFF00"/>
              </a:solidFill>
            </a:endParaRPr>
          </a:p>
        </p:txBody>
      </p:sp>
    </p:spTree>
    <p:extLst>
      <p:ext uri="{BB962C8B-B14F-4D97-AF65-F5344CB8AC3E}">
        <p14:creationId xmlns:p14="http://schemas.microsoft.com/office/powerpoint/2010/main" val="378891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B78FAC3-FF6B-4A5D-BD40-B1715FD53296}"/>
              </a:ext>
            </a:extLst>
          </p:cNvPr>
          <p:cNvSpPr txBox="1"/>
          <p:nvPr/>
        </p:nvSpPr>
        <p:spPr>
          <a:xfrm>
            <a:off x="522090" y="1169343"/>
            <a:ext cx="2592585" cy="8309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Trăng</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vạnh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9" name="TextBox 8">
            <a:extLst>
              <a:ext uri="{FF2B5EF4-FFF2-40B4-BE49-F238E27FC236}">
                <a16:creationId xmlns:a16="http://schemas.microsoft.com/office/drawing/2014/main" xmlns="" id="{095015D4-1C38-45F6-BEB7-F686041BD94B}"/>
              </a:ext>
            </a:extLst>
          </p:cNvPr>
          <p:cNvSpPr txBox="1"/>
          <p:nvPr/>
        </p:nvSpPr>
        <p:spPr>
          <a:xfrm>
            <a:off x="3492102" y="313167"/>
            <a:ext cx="4768453" cy="1200329"/>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20320" lvl="0" indent="0" algn="just" defTabSz="914400" rtl="0" eaLnBrk="1" fontAlgn="auto" latinLnBrk="0" hangingPunct="1">
              <a:lnSpc>
                <a:spcPct val="100000"/>
              </a:lnSpc>
              <a:spcBef>
                <a:spcPts val="0"/>
              </a:spcBef>
              <a:spcAft>
                <a:spcPts val="0"/>
              </a:spcAft>
              <a:buClrTx/>
              <a:buSzTx/>
              <a:buFontTx/>
              <a:buNone/>
              <a:tabLst>
                <a:tab pos="1293495" algn="l"/>
              </a:tabLst>
              <a:defRPr/>
            </a:pPr>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Nghĩa thực: </a:t>
            </a: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dáng vầng trăng tròn vành vạnh - thiên nhiên đẹp đẽ trong trẻo.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1" name="TextBox 10">
            <a:extLst>
              <a:ext uri="{FF2B5EF4-FFF2-40B4-BE49-F238E27FC236}">
                <a16:creationId xmlns:a16="http://schemas.microsoft.com/office/drawing/2014/main" xmlns="" id="{ED197A0F-ACFE-473F-9CF8-A9D296A5C61A}"/>
              </a:ext>
            </a:extLst>
          </p:cNvPr>
          <p:cNvSpPr txBox="1"/>
          <p:nvPr/>
        </p:nvSpPr>
        <p:spPr>
          <a:xfrm>
            <a:off x="3492102" y="2012187"/>
            <a:ext cx="4768453" cy="1200329"/>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20320" lvl="0" indent="0" algn="just" defTabSz="914400" rtl="0" eaLnBrk="1" fontAlgn="auto" latinLnBrk="0" hangingPunct="1">
              <a:lnSpc>
                <a:spcPct val="100000"/>
              </a:lnSpc>
              <a:spcBef>
                <a:spcPts val="0"/>
              </a:spcBef>
              <a:spcAft>
                <a:spcPts val="0"/>
              </a:spcAft>
              <a:buClrTx/>
              <a:buSzTx/>
              <a:buFontTx/>
              <a:buNone/>
              <a:tabLst>
                <a:tab pos="1293495" algn="l"/>
              </a:tabLst>
              <a:defRPr/>
            </a:pPr>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Nghĩa tượng trưng: </a:t>
            </a:r>
            <a:r>
              <a:rPr kumimoji="0" lang="nl-NL"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Sự trẻ đẹp của thiên nhiên, quá khứ, tròn đầy, tình nghĩa, bất diệt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TextBox 12">
            <a:extLst>
              <a:ext uri="{FF2B5EF4-FFF2-40B4-BE49-F238E27FC236}">
                <a16:creationId xmlns:a16="http://schemas.microsoft.com/office/drawing/2014/main" xmlns="" id="{99FC248C-88A2-4F64-A3AE-DD3E56D67C4D}"/>
              </a:ext>
            </a:extLst>
          </p:cNvPr>
          <p:cNvSpPr txBox="1"/>
          <p:nvPr/>
        </p:nvSpPr>
        <p:spPr>
          <a:xfrm>
            <a:off x="9020177" y="898268"/>
            <a:ext cx="2868215" cy="156966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Trăng không tính đến lối lầm của ta, trăng bao dung và độ lượng.</a:t>
            </a:r>
            <a:endParaRPr lang="en-US" sz="2400" b="1" dirty="0"/>
          </a:p>
        </p:txBody>
      </p:sp>
      <p:sp>
        <p:nvSpPr>
          <p:cNvPr id="14" name="Arrow: Right 13">
            <a:extLst>
              <a:ext uri="{FF2B5EF4-FFF2-40B4-BE49-F238E27FC236}">
                <a16:creationId xmlns:a16="http://schemas.microsoft.com/office/drawing/2014/main" xmlns="" id="{F1747621-77D4-44A1-8B92-A200DA026013}"/>
              </a:ext>
            </a:extLst>
          </p:cNvPr>
          <p:cNvSpPr/>
          <p:nvPr/>
        </p:nvSpPr>
        <p:spPr>
          <a:xfrm>
            <a:off x="8533211" y="1267600"/>
            <a:ext cx="333377" cy="830997"/>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9C81420-DA8E-4F9B-855D-2D1ED472BF90}"/>
              </a:ext>
            </a:extLst>
          </p:cNvPr>
          <p:cNvSpPr txBox="1"/>
          <p:nvPr/>
        </p:nvSpPr>
        <p:spPr>
          <a:xfrm>
            <a:off x="75009" y="357188"/>
            <a:ext cx="1639491"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20320" lvl="0" indent="0" algn="just" defTabSz="914400" rtl="0" eaLnBrk="1" fontAlgn="auto" latinLnBrk="0" hangingPunct="1">
              <a:lnSpc>
                <a:spcPct val="100000"/>
              </a:lnSpc>
              <a:spcBef>
                <a:spcPts val="0"/>
              </a:spcBef>
              <a:spcAft>
                <a:spcPts val="0"/>
              </a:spcAft>
              <a:buClrTx/>
              <a:buSzTx/>
              <a:buFontTx/>
              <a:buNone/>
              <a:tabLst>
                <a:tab pos="1293495" algn="l"/>
              </a:tabLst>
              <a:defRPr/>
            </a:pPr>
            <a:r>
              <a:rPr lang="nl-NL" sz="2400" b="1" smtClean="0">
                <a:solidFill>
                  <a:prstClr val="black"/>
                </a:solidFill>
                <a:latin typeface="Times New Roman" panose="02020603050405020304" pitchFamily="18" charset="0"/>
                <a:ea typeface="Times New Roman" panose="02020603050405020304" pitchFamily="18" charset="0"/>
              </a:rPr>
              <a:t>Câu 1</a:t>
            </a:r>
            <a:r>
              <a:rPr kumimoji="0" lang="nl-NL" sz="24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TextBox 16">
            <a:extLst>
              <a:ext uri="{FF2B5EF4-FFF2-40B4-BE49-F238E27FC236}">
                <a16:creationId xmlns:a16="http://schemas.microsoft.com/office/drawing/2014/main" xmlns="" id="{C22B2AFB-9893-4616-B987-906411A566FE}"/>
              </a:ext>
            </a:extLst>
          </p:cNvPr>
          <p:cNvSpPr txBox="1"/>
          <p:nvPr/>
        </p:nvSpPr>
        <p:spPr>
          <a:xfrm>
            <a:off x="75009" y="3581401"/>
            <a:ext cx="1639491"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20320" lvl="0" indent="0" algn="just" defTabSz="914400" rtl="0" eaLnBrk="1" fontAlgn="auto" latinLnBrk="0" hangingPunct="1">
              <a:lnSpc>
                <a:spcPct val="100000"/>
              </a:lnSpc>
              <a:spcBef>
                <a:spcPts val="0"/>
              </a:spcBef>
              <a:spcAft>
                <a:spcPts val="0"/>
              </a:spcAft>
              <a:buClrTx/>
              <a:buSzTx/>
              <a:buFontTx/>
              <a:buNone/>
              <a:tabLst>
                <a:tab pos="1293495" algn="l"/>
              </a:tabLst>
              <a:defRPr/>
            </a:pPr>
            <a:r>
              <a:rPr lang="nl-NL" sz="2400" b="1" smtClean="0">
                <a:solidFill>
                  <a:prstClr val="black"/>
                </a:solidFill>
                <a:latin typeface="Times New Roman" panose="02020603050405020304" pitchFamily="18" charset="0"/>
                <a:ea typeface="Times New Roman" panose="02020603050405020304" pitchFamily="18" charset="0"/>
              </a:rPr>
              <a:t>Câu 2</a:t>
            </a:r>
            <a:r>
              <a:rPr kumimoji="0" lang="nl-NL" sz="24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TextBox 17">
            <a:extLst>
              <a:ext uri="{FF2B5EF4-FFF2-40B4-BE49-F238E27FC236}">
                <a16:creationId xmlns:a16="http://schemas.microsoft.com/office/drawing/2014/main" xmlns="" id="{53D09E9E-7369-440E-8AFA-AC77396E06F3}"/>
              </a:ext>
            </a:extLst>
          </p:cNvPr>
          <p:cNvSpPr txBox="1"/>
          <p:nvPr/>
        </p:nvSpPr>
        <p:spPr>
          <a:xfrm>
            <a:off x="418207" y="4857661"/>
            <a:ext cx="2592585" cy="461665"/>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nl-NL" sz="2400" b="1" dirty="0">
                <a:effectLst/>
                <a:latin typeface="Times New Roman" panose="02020603050405020304" pitchFamily="18" charset="0"/>
                <a:ea typeface="Times New Roman" panose="02020603050405020304" pitchFamily="18" charset="0"/>
              </a:rPr>
              <a:t>Im phăng phắc</a:t>
            </a:r>
            <a:endParaRPr lang="en-US" b="1" dirty="0"/>
          </a:p>
        </p:txBody>
      </p:sp>
      <p:sp>
        <p:nvSpPr>
          <p:cNvPr id="19" name="TextBox 18">
            <a:extLst>
              <a:ext uri="{FF2B5EF4-FFF2-40B4-BE49-F238E27FC236}">
                <a16:creationId xmlns:a16="http://schemas.microsoft.com/office/drawing/2014/main" xmlns="" id="{6823C1DF-D600-4D50-9416-2CE200C490DB}"/>
              </a:ext>
            </a:extLst>
          </p:cNvPr>
          <p:cNvSpPr txBox="1"/>
          <p:nvPr/>
        </p:nvSpPr>
        <p:spPr>
          <a:xfrm>
            <a:off x="3575447" y="3904163"/>
            <a:ext cx="4768453" cy="1446550"/>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Nghiêm khắc nhắc nhở, không vui, là sự trách móc trong im lặng</a:t>
            </a:r>
            <a:r>
              <a:rPr lang="en-US" sz="2200" dirty="0">
                <a:solidFill>
                  <a:prstClr val="black"/>
                </a:solidFill>
                <a:latin typeface="Times New Roman" panose="02020603050405020304" pitchFamily="18" charset="0"/>
                <a:ea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2200" dirty="0">
                <a:solidFill>
                  <a:prstClr val="black"/>
                </a:solidFill>
                <a:latin typeface="Times New Roman" panose="02020603050405020304" pitchFamily="18" charset="0"/>
                <a:ea typeface="Times New Roman" panose="02020603050405020304" pitchFamily="18" charset="0"/>
              </a:rPr>
              <a:t>M</a:t>
            </a:r>
            <a:r>
              <a:rPr kumimoji="0" lang="nl-NL"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ột cái nhìn nghiêm khắc trong im lặng, trả ta về với chính mình</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TextBox 19">
            <a:extLst>
              <a:ext uri="{FF2B5EF4-FFF2-40B4-BE49-F238E27FC236}">
                <a16:creationId xmlns:a16="http://schemas.microsoft.com/office/drawing/2014/main" xmlns="" id="{0B1D5766-C07E-4869-B0F7-E252B00A8024}"/>
              </a:ext>
            </a:extLst>
          </p:cNvPr>
          <p:cNvSpPr txBox="1"/>
          <p:nvPr/>
        </p:nvSpPr>
        <p:spPr>
          <a:xfrm>
            <a:off x="3575447" y="5578600"/>
            <a:ext cx="4768453" cy="1200329"/>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20320" algn="just">
              <a:tabLst>
                <a:tab pos="1293495" algn="l"/>
              </a:tabLst>
              <a:defRPr/>
            </a:pPr>
            <a:r>
              <a:rPr lang="nl-NL" sz="2400" dirty="0">
                <a:effectLst/>
                <a:latin typeface="Times New Roman" panose="02020603050405020304" pitchFamily="18" charset="0"/>
                <a:ea typeface="Times New Roman" panose="02020603050405020304" pitchFamily="18" charset="0"/>
              </a:rPr>
              <a:t>- Con người hiểu mình một cách rõ nhất, kể cả phần xấu nhất, cài giật mình thức tỉnh lương tâm.</a:t>
            </a:r>
            <a:endParaRPr lang="en-US" sz="2400" dirty="0">
              <a:effectLst/>
              <a:latin typeface="Times New Roman" panose="02020603050405020304" pitchFamily="18" charset="0"/>
              <a:ea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E6700969-74F0-469B-99EE-0BC7B5EB3007}"/>
              </a:ext>
            </a:extLst>
          </p:cNvPr>
          <p:cNvCxnSpPr>
            <a:stCxn id="7" idx="3"/>
            <a:endCxn id="9" idx="1"/>
          </p:cNvCxnSpPr>
          <p:nvPr/>
        </p:nvCxnSpPr>
        <p:spPr>
          <a:xfrm flipV="1">
            <a:off x="3114675" y="913332"/>
            <a:ext cx="377427" cy="671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A186BFA4-FE01-4A39-AD06-D0F9E523D932}"/>
              </a:ext>
            </a:extLst>
          </p:cNvPr>
          <p:cNvCxnSpPr>
            <a:cxnSpLocks/>
            <a:stCxn id="7" idx="3"/>
            <a:endCxn id="11" idx="1"/>
          </p:cNvCxnSpPr>
          <p:nvPr/>
        </p:nvCxnSpPr>
        <p:spPr>
          <a:xfrm>
            <a:off x="3114675" y="1584842"/>
            <a:ext cx="377427" cy="1027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9DD78F94-033E-47ED-AD43-11753295AF8B}"/>
              </a:ext>
            </a:extLst>
          </p:cNvPr>
          <p:cNvCxnSpPr>
            <a:cxnSpLocks/>
          </p:cNvCxnSpPr>
          <p:nvPr/>
        </p:nvCxnSpPr>
        <p:spPr>
          <a:xfrm flipV="1">
            <a:off x="3034010" y="4486275"/>
            <a:ext cx="458092" cy="578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B007B29A-FB59-41F8-BE41-B02094F62229}"/>
              </a:ext>
            </a:extLst>
          </p:cNvPr>
          <p:cNvCxnSpPr>
            <a:cxnSpLocks/>
          </p:cNvCxnSpPr>
          <p:nvPr/>
        </p:nvCxnSpPr>
        <p:spPr>
          <a:xfrm>
            <a:off x="3034010" y="5064845"/>
            <a:ext cx="481310" cy="1007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7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6"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ircle(in)">
                                      <p:cBhvr>
                                        <p:cTn id="55" dur="2000"/>
                                        <p:tgtEl>
                                          <p:spTgt spid="31"/>
                                        </p:tgtEl>
                                      </p:cBhvr>
                                    </p:animEffect>
                                  </p:childTnLst>
                                </p:cTn>
                              </p:par>
                              <p:par>
                                <p:cTn id="56" presetID="6" presetClass="entr" presetSubtype="16"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ircle(in)">
                                      <p:cBhvr>
                                        <p:cTn id="58" dur="2000"/>
                                        <p:tgtEl>
                                          <p:spTgt spid="3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in)">
                                      <p:cBhvr>
                                        <p:cTn id="6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77DA0B-E2F7-445D-A34A-59DCA35E6454}"/>
              </a:ext>
            </a:extLst>
          </p:cNvPr>
          <p:cNvSpPr txBox="1"/>
          <p:nvPr/>
        </p:nvSpPr>
        <p:spPr>
          <a:xfrm>
            <a:off x="3013471" y="4333577"/>
            <a:ext cx="4230291" cy="8309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hoàn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6D54CCFA-AD9C-4234-AFCB-6C68305BD3A9}"/>
              </a:ext>
            </a:extLst>
          </p:cNvPr>
          <p:cNvSpPr txBox="1"/>
          <p:nvPr/>
        </p:nvSpPr>
        <p:spPr>
          <a:xfrm>
            <a:off x="332184" y="418594"/>
            <a:ext cx="1639491"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20320" lvl="0" indent="0" algn="just" defTabSz="914400" rtl="0" eaLnBrk="1" fontAlgn="auto" latinLnBrk="0" hangingPunct="1">
              <a:lnSpc>
                <a:spcPct val="100000"/>
              </a:lnSpc>
              <a:spcBef>
                <a:spcPts val="0"/>
              </a:spcBef>
              <a:spcAft>
                <a:spcPts val="0"/>
              </a:spcAft>
              <a:buClrTx/>
              <a:buSzTx/>
              <a:buFontTx/>
              <a:buNone/>
              <a:tabLst>
                <a:tab pos="1293495" algn="l"/>
              </a:tabLst>
              <a:defRPr/>
            </a:pPr>
            <a:r>
              <a:rPr lang="nl-NL" sz="2400" b="1" smtClean="0">
                <a:solidFill>
                  <a:prstClr val="black"/>
                </a:solidFill>
                <a:latin typeface="Times New Roman" panose="02020603050405020304" pitchFamily="18" charset="0"/>
                <a:ea typeface="Times New Roman" panose="02020603050405020304" pitchFamily="18" charset="0"/>
              </a:rPr>
              <a:t>Câu 3</a:t>
            </a:r>
            <a:r>
              <a:rPr kumimoji="0" lang="nl-NL" sz="2400" b="1"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xmlns="" id="{C05DCAA7-F9FE-4E2D-B261-FFE8E87539F3}"/>
              </a:ext>
            </a:extLst>
          </p:cNvPr>
          <p:cNvSpPr txBox="1"/>
          <p:nvPr/>
        </p:nvSpPr>
        <p:spPr>
          <a:xfrm>
            <a:off x="453628" y="2905780"/>
            <a:ext cx="1903810" cy="52322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Giật mình</a:t>
            </a:r>
            <a:endParaRPr lang="en-US" sz="2800" b="1" dirty="0"/>
          </a:p>
        </p:txBody>
      </p:sp>
      <p:sp>
        <p:nvSpPr>
          <p:cNvPr id="10" name="TextBox 9">
            <a:extLst>
              <a:ext uri="{FF2B5EF4-FFF2-40B4-BE49-F238E27FC236}">
                <a16:creationId xmlns:a16="http://schemas.microsoft.com/office/drawing/2014/main" xmlns="" id="{CE2483F2-2B69-4C51-A6F1-8BA60DDE324A}"/>
              </a:ext>
            </a:extLst>
          </p:cNvPr>
          <p:cNvSpPr txBox="1"/>
          <p:nvPr/>
        </p:nvSpPr>
        <p:spPr>
          <a:xfrm>
            <a:off x="3013472" y="1631870"/>
            <a:ext cx="4230291" cy="1200329"/>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endParaRPr lang="en-US" sz="2400"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xmlns="" id="{0CB52DCC-29AA-4D61-9F15-4A186304E769}"/>
              </a:ext>
            </a:extLst>
          </p:cNvPr>
          <p:cNvCxnSpPr>
            <a:cxnSpLocks/>
            <a:stCxn id="8" idx="3"/>
            <a:endCxn id="10" idx="1"/>
          </p:cNvCxnSpPr>
          <p:nvPr/>
        </p:nvCxnSpPr>
        <p:spPr>
          <a:xfrm flipV="1">
            <a:off x="2357438" y="2232035"/>
            <a:ext cx="656034" cy="9353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14D2E935-B2D8-48B6-BE12-521028A6BD4B}"/>
              </a:ext>
            </a:extLst>
          </p:cNvPr>
          <p:cNvCxnSpPr>
            <a:cxnSpLocks/>
            <a:stCxn id="8" idx="3"/>
            <a:endCxn id="5" idx="1"/>
          </p:cNvCxnSpPr>
          <p:nvPr/>
        </p:nvCxnSpPr>
        <p:spPr>
          <a:xfrm>
            <a:off x="2357438" y="3167390"/>
            <a:ext cx="656033" cy="15816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A0149C06-7088-478B-9018-DC3B56C48DF7}"/>
              </a:ext>
            </a:extLst>
          </p:cNvPr>
          <p:cNvPicPr>
            <a:picLocks noChangeAspect="1"/>
          </p:cNvPicPr>
          <p:nvPr/>
        </p:nvPicPr>
        <p:blipFill>
          <a:blip r:embed="rId2"/>
          <a:stretch>
            <a:fillRect/>
          </a:stretch>
        </p:blipFill>
        <p:spPr>
          <a:xfrm>
            <a:off x="7542608" y="1229234"/>
            <a:ext cx="4230292" cy="33530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a:extLst>
              <a:ext uri="{FF2B5EF4-FFF2-40B4-BE49-F238E27FC236}">
                <a16:creationId xmlns:a16="http://schemas.microsoft.com/office/drawing/2014/main" xmlns="" id="{5841FDCD-2F85-411C-B694-592EA4F4759D}"/>
              </a:ext>
            </a:extLst>
          </p:cNvPr>
          <p:cNvSpPr txBox="1"/>
          <p:nvPr/>
        </p:nvSpPr>
        <p:spPr>
          <a:xfrm>
            <a:off x="3013472" y="3093809"/>
            <a:ext cx="4258866" cy="830997"/>
          </a:xfrm>
          <a:prstGeom prst="rect">
            <a:avLst/>
          </a:prstGeom>
          <a:solidFill>
            <a:schemeClr val="accent6">
              <a:lumMod val="60000"/>
              <a:lumOff val="40000"/>
            </a:schemeClr>
          </a:solidFill>
        </p:spPr>
        <p:txBody>
          <a:bodyPr wrap="square">
            <a:spAutoFit/>
          </a:bodyPr>
          <a:lstStyle/>
          <a:p>
            <a:pPr algn="just"/>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a:t>
            </a:r>
            <a:endParaRPr lang="en-US" sz="2400" dirty="0">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xmlns="" id="{61EFE9BA-6D9C-4CC1-8FAD-12A1880C3A6A}"/>
              </a:ext>
            </a:extLst>
          </p:cNvPr>
          <p:cNvCxnSpPr>
            <a:stCxn id="8" idx="3"/>
            <a:endCxn id="20" idx="1"/>
          </p:cNvCxnSpPr>
          <p:nvPr/>
        </p:nvCxnSpPr>
        <p:spPr>
          <a:xfrm>
            <a:off x="2357438" y="3167390"/>
            <a:ext cx="656034" cy="3419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8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799226E-FF27-438B-B77A-A8C27D70DEE6}"/>
              </a:ext>
            </a:extLst>
          </p:cNvPr>
          <p:cNvSpPr txBox="1"/>
          <p:nvPr/>
        </p:nvSpPr>
        <p:spPr>
          <a:xfrm>
            <a:off x="2390775" y="646212"/>
            <a:ext cx="9086850" cy="646331"/>
          </a:xfrm>
          <a:prstGeom prst="rect">
            <a:avLst/>
          </a:prstGeom>
          <a:noFill/>
        </p:spPr>
        <p:txBody>
          <a:bodyPr wrap="square">
            <a:spAutoFit/>
          </a:bodyPr>
          <a:lstStyle/>
          <a:p>
            <a:pPr algn="just"/>
            <a:r>
              <a:rPr lang="nl-NL" sz="3600" b="1" i="1" dirty="0">
                <a:solidFill>
                  <a:srgbClr val="FF0000"/>
                </a:solidFill>
                <a:effectLst/>
                <a:latin typeface="Times New Roman" panose="02020603050405020304" pitchFamily="18" charset="0"/>
                <a:ea typeface="Times New Roman" panose="02020603050405020304" pitchFamily="18" charset="0"/>
              </a:rPr>
              <a:t>? Ý nghĩa triết lí của ánh trăng? Vầng trăng?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pic>
        <p:nvPicPr>
          <p:cNvPr id="6" name="Picture 2" descr="Sách tham khảo">
            <a:extLst>
              <a:ext uri="{FF2B5EF4-FFF2-40B4-BE49-F238E27FC236}">
                <a16:creationId xmlns:a16="http://schemas.microsoft.com/office/drawing/2014/main" xmlns="" id="{6741DD84-66BF-420C-8FCE-9A5F05301E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0" r="100000"/>
                    </a14:imgEffect>
                  </a14:imgLayer>
                </a14:imgProps>
              </a:ext>
              <a:ext uri="{28A0092B-C50C-407E-A947-70E740481C1C}">
                <a14:useLocalDpi xmlns:a14="http://schemas.microsoft.com/office/drawing/2010/main" val="0"/>
              </a:ext>
            </a:extLst>
          </a:blip>
          <a:srcRect/>
          <a:stretch>
            <a:fillRect/>
          </a:stretch>
        </p:blipFill>
        <p:spPr bwMode="auto">
          <a:xfrm>
            <a:off x="252412" y="0"/>
            <a:ext cx="263842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xmlns="" id="{EEA3592C-D068-44D8-891B-BE50F19C87CC}"/>
              </a:ext>
            </a:extLst>
          </p:cNvPr>
          <p:cNvSpPr>
            <a:spLocks noChangeArrowheads="1"/>
          </p:cNvSpPr>
          <p:nvPr/>
        </p:nvSpPr>
        <p:spPr bwMode="auto">
          <a:xfrm>
            <a:off x="2678905" y="2117677"/>
            <a:ext cx="890825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endParaRPr kumimoji="0" lang="en-US" altLang="en-US"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bội</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kumimoji="0" lang="en-US" altLang="en-US" sz="2400" b="1" i="1"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1" i="1"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7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45252" y="1439333"/>
            <a:ext cx="9371106" cy="5418667"/>
          </a:xfrm>
          <a:prstGeom prst="rect">
            <a:avLst/>
          </a:prstGeom>
          <a:noFill/>
        </p:spPr>
      </p:sp>
      <p:sp>
        <p:nvSpPr>
          <p:cNvPr id="8" name="Freeform 7"/>
          <p:cNvSpPr/>
          <p:nvPr/>
        </p:nvSpPr>
        <p:spPr>
          <a:xfrm>
            <a:off x="1784223" y="1594765"/>
            <a:ext cx="9568329" cy="1966747"/>
          </a:xfrm>
          <a:custGeom>
            <a:avLst/>
            <a:gdLst>
              <a:gd name="connsiteX0" fmla="*/ 0 w 9371106"/>
              <a:gd name="connsiteY0" fmla="*/ 0 h 1512000"/>
              <a:gd name="connsiteX1" fmla="*/ 9371106 w 9371106"/>
              <a:gd name="connsiteY1" fmla="*/ 0 h 1512000"/>
              <a:gd name="connsiteX2" fmla="*/ 9371106 w 9371106"/>
              <a:gd name="connsiteY2" fmla="*/ 1512000 h 1512000"/>
              <a:gd name="connsiteX3" fmla="*/ 0 w 9371106"/>
              <a:gd name="connsiteY3" fmla="*/ 1512000 h 1512000"/>
              <a:gd name="connsiteX4" fmla="*/ 0 w 9371106"/>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1512000">
                <a:moveTo>
                  <a:pt x="0" y="0"/>
                </a:moveTo>
                <a:lnTo>
                  <a:pt x="9371106" y="0"/>
                </a:lnTo>
                <a:lnTo>
                  <a:pt x="9371106" y="1512000"/>
                </a:lnTo>
                <a:lnTo>
                  <a:pt x="0" y="1512000"/>
                </a:lnTo>
                <a:lnTo>
                  <a:pt x="0" y="0"/>
                </a:lnTo>
                <a:close/>
              </a:path>
            </a:pathLst>
          </a:custGeom>
          <a:solidFill>
            <a:schemeClr val="accent4">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r>
              <a:rPr lang="nl-NL" sz="2400" dirty="0">
                <a:latin typeface="Times New Roman" panose="02020603050405020304" pitchFamily="18" charset="0"/>
                <a:cs typeface="Times New Roman" panose="02020603050405020304" pitchFamily="18" charset="0"/>
              </a:rPr>
              <a:t>- Con người có thể vô tình lãng quên tất cả nhưng thiên nhiên quá khứ thì luôn tròn đầy bất diệt.</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-&gt; Bài học về đạo lí làm người.</a:t>
            </a:r>
          </a:p>
          <a:p>
            <a:r>
              <a:rPr lang="nl-NL" sz="2400" b="1" i="1" dirty="0">
                <a:latin typeface="Times New Roman" panose="02020603050405020304" pitchFamily="18" charset="0"/>
                <a:cs typeface="Times New Roman" panose="02020603050405020304" pitchFamily="18" charset="0"/>
              </a:rPr>
              <a:t>* Ý nghĩa: </a:t>
            </a:r>
            <a:r>
              <a:rPr lang="nl-NL" sz="2400" dirty="0">
                <a:latin typeface="Times New Roman" panose="02020603050405020304" pitchFamily="18" charset="0"/>
                <a:cs typeface="Times New Roman" panose="02020603050405020304" pitchFamily="18" charset="0"/>
              </a:rPr>
              <a:t>VB khắc họa 1 khía cạnh trong vẻ đẹp của người lính sâu nặng, nghĩa tình, thủy chung sau trước</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9" name="Freeform 8"/>
          <p:cNvSpPr/>
          <p:nvPr/>
        </p:nvSpPr>
        <p:spPr>
          <a:xfrm>
            <a:off x="434389" y="907651"/>
            <a:ext cx="3648391" cy="831566"/>
          </a:xfrm>
          <a:custGeom>
            <a:avLst/>
            <a:gdLst>
              <a:gd name="connsiteX0" fmla="*/ 0 w 3648391"/>
              <a:gd name="connsiteY0" fmla="*/ 138597 h 831566"/>
              <a:gd name="connsiteX1" fmla="*/ 138597 w 3648391"/>
              <a:gd name="connsiteY1" fmla="*/ 0 h 831566"/>
              <a:gd name="connsiteX2" fmla="*/ 3509794 w 3648391"/>
              <a:gd name="connsiteY2" fmla="*/ 0 h 831566"/>
              <a:gd name="connsiteX3" fmla="*/ 3648391 w 3648391"/>
              <a:gd name="connsiteY3" fmla="*/ 138597 h 831566"/>
              <a:gd name="connsiteX4" fmla="*/ 3648391 w 3648391"/>
              <a:gd name="connsiteY4" fmla="*/ 692969 h 831566"/>
              <a:gd name="connsiteX5" fmla="*/ 3509794 w 3648391"/>
              <a:gd name="connsiteY5" fmla="*/ 831566 h 831566"/>
              <a:gd name="connsiteX6" fmla="*/ 138597 w 3648391"/>
              <a:gd name="connsiteY6" fmla="*/ 831566 h 831566"/>
              <a:gd name="connsiteX7" fmla="*/ 0 w 3648391"/>
              <a:gd name="connsiteY7" fmla="*/ 692969 h 831566"/>
              <a:gd name="connsiteX8" fmla="*/ 0 w 3648391"/>
              <a:gd name="connsiteY8" fmla="*/ 138597 h 83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8391" h="831566">
                <a:moveTo>
                  <a:pt x="0" y="138597"/>
                </a:moveTo>
                <a:cubicBezTo>
                  <a:pt x="0" y="62052"/>
                  <a:pt x="62052" y="0"/>
                  <a:pt x="138597" y="0"/>
                </a:cubicBezTo>
                <a:lnTo>
                  <a:pt x="3509794" y="0"/>
                </a:lnTo>
                <a:cubicBezTo>
                  <a:pt x="3586339" y="0"/>
                  <a:pt x="3648391" y="62052"/>
                  <a:pt x="3648391" y="138597"/>
                </a:cubicBezTo>
                <a:lnTo>
                  <a:pt x="3648391" y="692969"/>
                </a:lnTo>
                <a:cubicBezTo>
                  <a:pt x="3648391" y="769514"/>
                  <a:pt x="3586339" y="831566"/>
                  <a:pt x="3509794" y="831566"/>
                </a:cubicBezTo>
                <a:lnTo>
                  <a:pt x="138597" y="831566"/>
                </a:lnTo>
                <a:cubicBezTo>
                  <a:pt x="62052" y="831566"/>
                  <a:pt x="0" y="769514"/>
                  <a:pt x="0" y="692969"/>
                </a:cubicBezTo>
                <a:lnTo>
                  <a:pt x="0" y="138597"/>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8538" tIns="40594" rIns="288538" bIns="405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NỘI DUNG </a:t>
            </a:r>
          </a:p>
        </p:txBody>
      </p:sp>
      <p:sp>
        <p:nvSpPr>
          <p:cNvPr id="10" name="Freeform 9"/>
          <p:cNvSpPr/>
          <p:nvPr/>
        </p:nvSpPr>
        <p:spPr>
          <a:xfrm>
            <a:off x="1799419" y="4586636"/>
            <a:ext cx="9568329" cy="1799356"/>
          </a:xfrm>
          <a:custGeom>
            <a:avLst/>
            <a:gdLst>
              <a:gd name="connsiteX0" fmla="*/ 0 w 9371106"/>
              <a:gd name="connsiteY0" fmla="*/ 0 h 2381400"/>
              <a:gd name="connsiteX1" fmla="*/ 9371106 w 9371106"/>
              <a:gd name="connsiteY1" fmla="*/ 0 h 2381400"/>
              <a:gd name="connsiteX2" fmla="*/ 9371106 w 9371106"/>
              <a:gd name="connsiteY2" fmla="*/ 2381400 h 2381400"/>
              <a:gd name="connsiteX3" fmla="*/ 0 w 9371106"/>
              <a:gd name="connsiteY3" fmla="*/ 2381400 h 2381400"/>
              <a:gd name="connsiteX4" fmla="*/ 0 w 937110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1106" h="2381400">
                <a:moveTo>
                  <a:pt x="0" y="0"/>
                </a:moveTo>
                <a:lnTo>
                  <a:pt x="9371106" y="0"/>
                </a:lnTo>
                <a:lnTo>
                  <a:pt x="9371106" y="2381400"/>
                </a:lnTo>
                <a:lnTo>
                  <a:pt x="0" y="2381400"/>
                </a:lnTo>
                <a:lnTo>
                  <a:pt x="0" y="0"/>
                </a:lnTo>
                <a:close/>
              </a:path>
            </a:pathLst>
          </a:cu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7302" tIns="124968" rIns="727302" bIns="199136" numCol="1" spcCol="1270" anchor="t" anchorCtr="0">
            <a:noAutofit/>
          </a:bodyPr>
          <a:lstStyle/>
          <a:p>
            <a:r>
              <a:rPr lang="nl-NL" sz="2400" dirty="0">
                <a:latin typeface="Times New Roman" panose="02020603050405020304" pitchFamily="18" charset="0"/>
                <a:cs typeface="Times New Roman" panose="02020603050405020304" pitchFamily="18" charset="0"/>
              </a:rPr>
              <a:t>- Lời thơ giản dị, mộc mạc nhưng mang nhiều ý nghĩa</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Hình ảnh bình dị mang ý nghĩa tượng trưng nhân hoá.</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Thể thơ năm chữ </a:t>
            </a:r>
            <a:endParaRPr lang="en-US" sz="2400" dirty="0">
              <a:latin typeface="Times New Roman" panose="02020603050405020304" pitchFamily="18" charset="0"/>
              <a:cs typeface="Times New Roman" panose="02020603050405020304" pitchFamily="18" charset="0"/>
            </a:endParaRPr>
          </a:p>
        </p:txBody>
      </p:sp>
      <p:sp>
        <p:nvSpPr>
          <p:cNvPr id="11" name="Freeform 10"/>
          <p:cNvSpPr/>
          <p:nvPr/>
        </p:nvSpPr>
        <p:spPr>
          <a:xfrm>
            <a:off x="434389" y="3894164"/>
            <a:ext cx="3776002" cy="776002"/>
          </a:xfrm>
          <a:custGeom>
            <a:avLst/>
            <a:gdLst>
              <a:gd name="connsiteX0" fmla="*/ 0 w 3776002"/>
              <a:gd name="connsiteY0" fmla="*/ 67679 h 406063"/>
              <a:gd name="connsiteX1" fmla="*/ 67679 w 3776002"/>
              <a:gd name="connsiteY1" fmla="*/ 0 h 406063"/>
              <a:gd name="connsiteX2" fmla="*/ 3708323 w 3776002"/>
              <a:gd name="connsiteY2" fmla="*/ 0 h 406063"/>
              <a:gd name="connsiteX3" fmla="*/ 3776002 w 3776002"/>
              <a:gd name="connsiteY3" fmla="*/ 67679 h 406063"/>
              <a:gd name="connsiteX4" fmla="*/ 3776002 w 3776002"/>
              <a:gd name="connsiteY4" fmla="*/ 338384 h 406063"/>
              <a:gd name="connsiteX5" fmla="*/ 3708323 w 3776002"/>
              <a:gd name="connsiteY5" fmla="*/ 406063 h 406063"/>
              <a:gd name="connsiteX6" fmla="*/ 67679 w 3776002"/>
              <a:gd name="connsiteY6" fmla="*/ 406063 h 406063"/>
              <a:gd name="connsiteX7" fmla="*/ 0 w 3776002"/>
              <a:gd name="connsiteY7" fmla="*/ 338384 h 406063"/>
              <a:gd name="connsiteX8" fmla="*/ 0 w 3776002"/>
              <a:gd name="connsiteY8" fmla="*/ 67679 h 4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002" h="406063">
                <a:moveTo>
                  <a:pt x="0" y="67679"/>
                </a:moveTo>
                <a:cubicBezTo>
                  <a:pt x="0" y="30301"/>
                  <a:pt x="30301" y="0"/>
                  <a:pt x="67679" y="0"/>
                </a:cubicBezTo>
                <a:lnTo>
                  <a:pt x="3708323" y="0"/>
                </a:lnTo>
                <a:cubicBezTo>
                  <a:pt x="3745701" y="0"/>
                  <a:pt x="3776002" y="30301"/>
                  <a:pt x="3776002" y="67679"/>
                </a:cubicBezTo>
                <a:lnTo>
                  <a:pt x="3776002" y="338384"/>
                </a:lnTo>
                <a:cubicBezTo>
                  <a:pt x="3776002" y="375762"/>
                  <a:pt x="3745701" y="406063"/>
                  <a:pt x="3708323" y="406063"/>
                </a:cubicBezTo>
                <a:lnTo>
                  <a:pt x="67679" y="406063"/>
                </a:lnTo>
                <a:cubicBezTo>
                  <a:pt x="30301" y="406063"/>
                  <a:pt x="0" y="375762"/>
                  <a:pt x="0" y="338384"/>
                </a:cubicBezTo>
                <a:lnTo>
                  <a:pt x="0" y="67679"/>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7766" tIns="19822" rIns="267766" bIns="1982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NGHỆ THUẬT </a:t>
            </a:r>
          </a:p>
        </p:txBody>
      </p:sp>
      <p:sp>
        <p:nvSpPr>
          <p:cNvPr id="2" name="TextBox 1">
            <a:extLst>
              <a:ext uri="{FF2B5EF4-FFF2-40B4-BE49-F238E27FC236}">
                <a16:creationId xmlns:a16="http://schemas.microsoft.com/office/drawing/2014/main" xmlns="" id="{FEEBCE8D-D999-4B2A-803A-25220FE97FF5}"/>
              </a:ext>
            </a:extLst>
          </p:cNvPr>
          <p:cNvSpPr txBox="1"/>
          <p:nvPr/>
        </p:nvSpPr>
        <p:spPr>
          <a:xfrm>
            <a:off x="4876800" y="184059"/>
            <a:ext cx="2623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TỔNG KẾT</a:t>
            </a:r>
          </a:p>
        </p:txBody>
      </p:sp>
    </p:spTree>
    <p:extLst>
      <p:ext uri="{BB962C8B-B14F-4D97-AF65-F5344CB8AC3E}">
        <p14:creationId xmlns:p14="http://schemas.microsoft.com/office/powerpoint/2010/main" val="34789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0088" y="1414463"/>
            <a:ext cx="21574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9Slide03 AllRoundGothic" panose="020B0703020202020104" pitchFamily="34" charset="0"/>
                <a:ea typeface="+mn-ea"/>
                <a:cs typeface="+mn-cs"/>
              </a:rPr>
              <a:t>BÀI CŨ:</a:t>
            </a:r>
          </a:p>
        </p:txBody>
      </p:sp>
      <p:sp>
        <p:nvSpPr>
          <p:cNvPr id="7" name="Rectangle 6"/>
          <p:cNvSpPr/>
          <p:nvPr/>
        </p:nvSpPr>
        <p:spPr>
          <a:xfrm>
            <a:off x="2562225" y="1537573"/>
            <a:ext cx="9139238" cy="1200329"/>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tập</a:t>
            </a:r>
            <a:endParaRPr lang="en-US" sz="24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513995" y="3535324"/>
            <a:ext cx="21574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9Slide03 AllRoundGothic" panose="020B0703020202020104" pitchFamily="34" charset="0"/>
                <a:ea typeface="+mn-ea"/>
                <a:cs typeface="+mn-cs"/>
              </a:rPr>
              <a:t>BÀI MỚI:</a:t>
            </a:r>
          </a:p>
        </p:txBody>
      </p:sp>
      <p:pic>
        <p:nvPicPr>
          <p:cNvPr id="2" name="Picture 1">
            <a:extLst>
              <a:ext uri="{FF2B5EF4-FFF2-40B4-BE49-F238E27FC236}">
                <a16:creationId xmlns:a16="http://schemas.microsoft.com/office/drawing/2014/main" xmlns="" id="{B87921CA-CA31-47C3-85F4-F3DF0B0E6323}"/>
              </a:ext>
            </a:extLst>
          </p:cNvPr>
          <p:cNvPicPr>
            <a:picLocks noChangeAspect="1"/>
          </p:cNvPicPr>
          <p:nvPr/>
        </p:nvPicPr>
        <p:blipFill>
          <a:blip r:embed="rId2"/>
          <a:stretch>
            <a:fillRect/>
          </a:stretch>
        </p:blipFill>
        <p:spPr>
          <a:xfrm>
            <a:off x="3430903" y="-91871"/>
            <a:ext cx="4767485" cy="2091109"/>
          </a:xfrm>
          <a:prstGeom prst="rect">
            <a:avLst/>
          </a:prstGeom>
        </p:spPr>
      </p:pic>
      <p:sp>
        <p:nvSpPr>
          <p:cNvPr id="10" name="TextBox 9">
            <a:extLst>
              <a:ext uri="{FF2B5EF4-FFF2-40B4-BE49-F238E27FC236}">
                <a16:creationId xmlns:a16="http://schemas.microsoft.com/office/drawing/2014/main" xmlns="" id="{A5E2D3DF-811C-4B86-837B-272CC0FA2622}"/>
              </a:ext>
            </a:extLst>
          </p:cNvPr>
          <p:cNvSpPr txBox="1"/>
          <p:nvPr/>
        </p:nvSpPr>
        <p:spPr>
          <a:xfrm>
            <a:off x="2538768" y="3643045"/>
            <a:ext cx="9139237" cy="2677656"/>
          </a:xfrm>
          <a:prstGeom prst="rect">
            <a:avLst/>
          </a:prstGeom>
          <a:noFill/>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Làng</a:t>
            </a:r>
            <a:r>
              <a:rPr lang="en-US" sz="2800" b="1" i="1" dirty="0">
                <a:latin typeface="Times New Roman" panose="02020603050405020304" pitchFamily="18" charset="0"/>
                <a:ea typeface="Times New Roman" panose="02020603050405020304" pitchFamily="18" charset="0"/>
              </a:rPr>
              <a:t> – Kim </a:t>
            </a:r>
            <a:r>
              <a:rPr lang="en-US" sz="2800" b="1" i="1" dirty="0" err="1">
                <a:latin typeface="Times New Roman" panose="02020603050405020304" pitchFamily="18" charset="0"/>
                <a:ea typeface="Times New Roman" panose="02020603050405020304" pitchFamily="18" charset="0"/>
              </a:rPr>
              <a:t>Lân</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ngắn</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chia </a:t>
            </a:r>
            <a:r>
              <a:rPr lang="en-US" sz="2800" dirty="0" err="1">
                <a:latin typeface="Times New Roman" panose="02020603050405020304" pitchFamily="18" charset="0"/>
                <a:ea typeface="Times New Roman" panose="02020603050405020304" pitchFamily="18" charset="0"/>
              </a:rPr>
              <a:t>ntn</a:t>
            </a:r>
            <a:r>
              <a:rPr lang="en-US" sz="2800" dirty="0">
                <a:latin typeface="Times New Roman" panose="02020603050405020304" pitchFamily="18" charset="0"/>
                <a:ea typeface="Times New Roman" panose="02020603050405020304" pitchFamily="18" charset="0"/>
              </a:rPr>
              <a:t>?</a:t>
            </a: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Tóm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phẩm</a:t>
            </a:r>
            <a:endParaRPr lang="en-US" sz="28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Diễn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rPr>
              <a:t> Hai qua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23379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7D5E0D-7974-4C94-90B2-9165391B6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726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09750B58-5DBB-47CD-A272-B8FE4A5BA6E2}"/>
              </a:ext>
            </a:extLst>
          </p:cNvPr>
          <p:cNvSpPr/>
          <p:nvPr/>
        </p:nvSpPr>
        <p:spPr>
          <a:xfrm>
            <a:off x="492368" y="1458351"/>
            <a:ext cx="5289453" cy="1674056"/>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xmlns="" id="{7BD3D243-2A5B-4BD6-BE86-A237607A56EC}"/>
              </a:ext>
            </a:extLst>
          </p:cNvPr>
          <p:cNvSpPr/>
          <p:nvPr/>
        </p:nvSpPr>
        <p:spPr>
          <a:xfrm>
            <a:off x="492368" y="3725593"/>
            <a:ext cx="5289453" cy="167405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xmlns="" id="{A07A504C-1600-4DDB-A145-0EA9108FFAE9}"/>
              </a:ext>
            </a:extLst>
          </p:cNvPr>
          <p:cNvSpPr/>
          <p:nvPr/>
        </p:nvSpPr>
        <p:spPr>
          <a:xfrm>
            <a:off x="806545" y="1754944"/>
            <a:ext cx="5289453" cy="1674056"/>
          </a:xfrm>
          <a:prstGeom prst="roundRect">
            <a:avLst>
              <a:gd name="adj" fmla="val 1582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Tên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khai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sinh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Nguyễn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Duy</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Nhuệ</a:t>
            </a:r>
            <a:r>
              <a:rPr lang="en-US" altLang="en-US" sz="2400" b="1" i="1" dirty="0">
                <a:solidFill>
                  <a:srgbClr val="0000CC"/>
                </a:solidFill>
                <a:latin typeface="Times New Roman" panose="02020603050405020304" pitchFamily="18" charset="0"/>
                <a:cs typeface="Times New Roman" panose="02020603050405020304" pitchFamily="18" charset="0"/>
              </a:rPr>
              <a:t> (1948), </a:t>
            </a:r>
            <a:r>
              <a:rPr lang="en-US" altLang="en-US" sz="2400" b="1" i="1" dirty="0" err="1">
                <a:solidFill>
                  <a:srgbClr val="0000CC"/>
                </a:solidFill>
                <a:latin typeface="Times New Roman" panose="02020603050405020304" pitchFamily="18" charset="0"/>
                <a:cs typeface="Times New Roman" panose="02020603050405020304" pitchFamily="18" charset="0"/>
              </a:rPr>
              <a:t>quê</a:t>
            </a:r>
            <a:r>
              <a:rPr lang="en-US" altLang="en-US" sz="2400" b="1" i="1" dirty="0">
                <a:solidFill>
                  <a:srgbClr val="0000CC"/>
                </a:solidFill>
                <a:latin typeface="Times New Roman" panose="02020603050405020304" pitchFamily="18" charset="0"/>
                <a:cs typeface="Times New Roman" panose="02020603050405020304" pitchFamily="18" charset="0"/>
              </a:rPr>
              <a:t> ở TP. Thanh </a:t>
            </a:r>
            <a:r>
              <a:rPr lang="en-US" altLang="en-US" sz="2400" b="1" i="1" dirty="0" err="1">
                <a:solidFill>
                  <a:srgbClr val="0000CC"/>
                </a:solidFill>
                <a:latin typeface="Times New Roman" panose="02020603050405020304" pitchFamily="18" charset="0"/>
                <a:cs typeface="Times New Roman" panose="02020603050405020304" pitchFamily="18" charset="0"/>
              </a:rPr>
              <a:t>Hóa</a:t>
            </a:r>
            <a:r>
              <a:rPr lang="en-US" altLang="en-US" sz="2400" b="1" i="1" dirty="0">
                <a:solidFill>
                  <a:srgbClr val="0000CC"/>
                </a:solidFill>
                <a:latin typeface="Times New Roman" panose="02020603050405020304" pitchFamily="18" charset="0"/>
                <a:cs typeface="Times New Roman" panose="02020603050405020304" pitchFamily="18" charset="0"/>
              </a:rPr>
              <a:t>. 1966, </a:t>
            </a:r>
            <a:r>
              <a:rPr lang="en-US" altLang="en-US" sz="2400" b="1" i="1" dirty="0" err="1">
                <a:solidFill>
                  <a:srgbClr val="0000CC"/>
                </a:solidFill>
                <a:latin typeface="Times New Roman" panose="02020603050405020304" pitchFamily="18" charset="0"/>
                <a:cs typeface="Times New Roman" panose="02020603050405020304" pitchFamily="18" charset="0"/>
              </a:rPr>
              <a:t>gia</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nhập</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quân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đội</a:t>
            </a:r>
            <a:r>
              <a:rPr lang="en-US" altLang="en-US" sz="2400" b="1" i="1" dirty="0">
                <a:solidFill>
                  <a:srgbClr val="0000CC"/>
                </a:solidFill>
                <a:latin typeface="Times New Roman" panose="02020603050405020304" pitchFamily="18" charset="0"/>
                <a:cs typeface="Times New Roman" panose="02020603050405020304" pitchFamily="18" charset="0"/>
              </a:rPr>
              <a:t>. 1975 </a:t>
            </a:r>
            <a:r>
              <a:rPr lang="en-US" altLang="en-US" sz="2400" b="1" i="1" dirty="0" err="1">
                <a:solidFill>
                  <a:srgbClr val="0000CC"/>
                </a:solidFill>
                <a:latin typeface="Times New Roman" panose="02020603050405020304" pitchFamily="18" charset="0"/>
                <a:cs typeface="Times New Roman" panose="02020603050405020304" pitchFamily="18" charset="0"/>
              </a:rPr>
              <a:t>chuyển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về</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làm</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báo</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Văn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nghệ</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giải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phóng</a:t>
            </a:r>
            <a:r>
              <a:rPr lang="en-US" altLang="en-US" sz="2400" b="1" i="1" dirty="0">
                <a:solidFill>
                  <a:srgbClr val="0000CC"/>
                </a:solidFill>
                <a:latin typeface="Times New Roman" panose="02020603050405020304" pitchFamily="18" charset="0"/>
                <a:cs typeface="Times New Roman" panose="02020603050405020304" pitchFamily="18" charset="0"/>
              </a:rPr>
              <a:t>. </a:t>
            </a:r>
          </a:p>
        </p:txBody>
      </p:sp>
      <p:sp>
        <p:nvSpPr>
          <p:cNvPr id="15" name="Rectangle: Rounded Corners 14">
            <a:extLst>
              <a:ext uri="{FF2B5EF4-FFF2-40B4-BE49-F238E27FC236}">
                <a16:creationId xmlns:a16="http://schemas.microsoft.com/office/drawing/2014/main" xmlns="" id="{E61A9B2F-ACB3-4FDC-9918-758466F2AC09}"/>
              </a:ext>
            </a:extLst>
          </p:cNvPr>
          <p:cNvSpPr/>
          <p:nvPr/>
        </p:nvSpPr>
        <p:spPr>
          <a:xfrm>
            <a:off x="806546" y="4022186"/>
            <a:ext cx="5289453" cy="1674056"/>
          </a:xfrm>
          <a:prstGeom prst="roundRect">
            <a:avLst>
              <a:gd name="adj" fmla="val 1582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2400" b="1" i="1" dirty="0" err="1">
                <a:solidFill>
                  <a:srgbClr val="0000CC"/>
                </a:solidFill>
                <a:latin typeface="Times New Roman" panose="02020603050405020304" pitchFamily="18" charset="0"/>
                <a:cs typeface="Times New Roman" panose="02020603050405020304" pitchFamily="18" charset="0"/>
              </a:rPr>
              <a:t>Thơ</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ông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giản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dị</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hồn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nhiên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trong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sáng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ngôn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ngữ</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hình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tượng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thơ</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sáng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tạo</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gợi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cảm</a:t>
            </a:r>
            <a:r>
              <a:rPr lang="en-US" altLang="en-US" sz="2400" b="1" i="1" dirty="0">
                <a:solidFill>
                  <a:srgbClr val="0000CC"/>
                </a:solidFill>
                <a:latin typeface="Times New Roman" panose="02020603050405020304" pitchFamily="18" charset="0"/>
                <a:cs typeface="Times New Roman" panose="02020603050405020304" pitchFamily="18" charset="0"/>
              </a:rPr>
              <a:t>. Sau </a:t>
            </a:r>
            <a:r>
              <a:rPr lang="en-US" altLang="en-US" sz="2400" b="1" i="1" dirty="0" err="1">
                <a:solidFill>
                  <a:srgbClr val="0000CC"/>
                </a:solidFill>
                <a:latin typeface="Times New Roman" panose="02020603050405020304" pitchFamily="18" charset="0"/>
                <a:cs typeface="Times New Roman" panose="02020603050405020304" pitchFamily="18" charset="0"/>
              </a:rPr>
              <a:t>này</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thơ</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ông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ít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nhiều</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pha</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màu</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sắc</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triết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lý</a:t>
            </a:r>
            <a:r>
              <a:rPr lang="en-US" altLang="en-US" sz="2400" b="1" i="1" dirty="0">
                <a:solidFill>
                  <a:srgbClr val="0000CC"/>
                </a:solidFill>
                <a:latin typeface="Times New Roman" panose="02020603050405020304" pitchFamily="18" charset="0"/>
                <a:cs typeface="Times New Roman" panose="02020603050405020304" pitchFamily="18" charset="0"/>
              </a:rPr>
              <a:t>.</a:t>
            </a:r>
            <a:endParaRPr kumimoji="0" lang="en-US" sz="1800" b="0" i="1" u="none" strike="noStrike" kern="1200" cap="none" spc="0" normalizeH="0" baseline="0" noProof="0" dirty="0">
              <a:ln>
                <a:noFill/>
              </a:ln>
              <a:solidFill>
                <a:srgbClr val="0000CC"/>
              </a:solidFill>
              <a:effectLst/>
              <a:uLnTx/>
              <a:uFillTx/>
              <a:latin typeface="Calibri" panose="020F0502020204030204"/>
            </a:endParaRPr>
          </a:p>
        </p:txBody>
      </p:sp>
      <p:pic>
        <p:nvPicPr>
          <p:cNvPr id="2" name="Picture 1">
            <a:extLst>
              <a:ext uri="{FF2B5EF4-FFF2-40B4-BE49-F238E27FC236}">
                <a16:creationId xmlns:a16="http://schemas.microsoft.com/office/drawing/2014/main" xmlns="" id="{62E5BA5B-3D67-4CFB-9E95-ED7B9E5193D2}"/>
              </a:ext>
            </a:extLst>
          </p:cNvPr>
          <p:cNvPicPr>
            <a:picLocks noChangeAspect="1"/>
          </p:cNvPicPr>
          <p:nvPr/>
        </p:nvPicPr>
        <p:blipFill>
          <a:blip r:embed="rId2"/>
          <a:stretch>
            <a:fillRect/>
          </a:stretch>
        </p:blipFill>
        <p:spPr>
          <a:xfrm>
            <a:off x="2329764" y="167112"/>
            <a:ext cx="3609145" cy="1396105"/>
          </a:xfrm>
          <a:prstGeom prst="rect">
            <a:avLst/>
          </a:prstGeom>
        </p:spPr>
      </p:pic>
      <p:pic>
        <p:nvPicPr>
          <p:cNvPr id="10" name="Picture 3">
            <a:extLst>
              <a:ext uri="{FF2B5EF4-FFF2-40B4-BE49-F238E27FC236}">
                <a16:creationId xmlns:a16="http://schemas.microsoft.com/office/drawing/2014/main" xmlns="" id="{109F215D-CBED-4A57-BA07-59D7BD580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673" y="407187"/>
            <a:ext cx="4375913" cy="5450440"/>
          </a:xfrm>
          <a:prstGeom prst="roundRect">
            <a:avLst>
              <a:gd name="adj" fmla="val 4167"/>
            </a:avLst>
          </a:prstGeom>
          <a:solidFill>
            <a:srgbClr val="FFFFFF"/>
          </a:solidFill>
          <a:ln w="9525">
            <a:solidFill>
              <a:srgbClr val="000000"/>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724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498CF2-17D5-45B4-8BA1-56635E5F5C22}"/>
              </a:ext>
            </a:extLst>
          </p:cNvPr>
          <p:cNvPicPr>
            <a:picLocks noChangeAspect="1"/>
          </p:cNvPicPr>
          <p:nvPr/>
        </p:nvPicPr>
        <p:blipFill>
          <a:blip r:embed="rId2"/>
          <a:stretch>
            <a:fillRect/>
          </a:stretch>
        </p:blipFill>
        <p:spPr>
          <a:xfrm>
            <a:off x="5486400" y="964095"/>
            <a:ext cx="6051274" cy="4929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xmlns="" id="{7A081231-86E5-438C-8F01-BB430C332322}"/>
              </a:ext>
            </a:extLst>
          </p:cNvPr>
          <p:cNvSpPr txBox="1"/>
          <p:nvPr/>
        </p:nvSpPr>
        <p:spPr>
          <a:xfrm>
            <a:off x="278296" y="1659285"/>
            <a:ext cx="4784035" cy="3970318"/>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nl-NL" sz="2800" b="1" dirty="0">
                <a:effectLst/>
                <a:latin typeface="Times New Roman" panose="02020603050405020304" pitchFamily="18" charset="0"/>
                <a:ea typeface="Times New Roman" panose="02020603050405020304" pitchFamily="18" charset="0"/>
              </a:rPr>
              <a:t>- Tác phẩm đã xuất bản: </a:t>
            </a:r>
            <a:r>
              <a:rPr lang="nl-NL" sz="2800" b="1" i="1" dirty="0">
                <a:effectLst/>
                <a:latin typeface="Times New Roman" panose="02020603050405020304" pitchFamily="18" charset="0"/>
                <a:ea typeface="Times New Roman" panose="02020603050405020304" pitchFamily="18" charset="0"/>
              </a:rPr>
              <a:t>Cát trắng </a:t>
            </a:r>
            <a:r>
              <a:rPr lang="nl-NL" sz="2800" b="1" dirty="0">
                <a:effectLst/>
                <a:latin typeface="Times New Roman" panose="02020603050405020304" pitchFamily="18" charset="0"/>
                <a:ea typeface="Times New Roman" panose="02020603050405020304" pitchFamily="18" charset="0"/>
              </a:rPr>
              <a:t>(thơ, 1973);</a:t>
            </a:r>
            <a:r>
              <a:rPr lang="nl-NL" sz="2800" b="1" i="1" dirty="0">
                <a:effectLst/>
                <a:latin typeface="Times New Roman" panose="02020603050405020304" pitchFamily="18" charset="0"/>
                <a:ea typeface="Times New Roman" panose="02020603050405020304" pitchFamily="18" charset="0"/>
              </a:rPr>
              <a:t> ánh trăng </a:t>
            </a:r>
            <a:r>
              <a:rPr lang="nl-NL" sz="2800" b="1" dirty="0">
                <a:effectLst/>
                <a:latin typeface="Times New Roman" panose="02020603050405020304" pitchFamily="18" charset="0"/>
                <a:ea typeface="Times New Roman" panose="02020603050405020304" pitchFamily="18" charset="0"/>
              </a:rPr>
              <a:t>(thơ, 1984); </a:t>
            </a:r>
            <a:r>
              <a:rPr lang="nl-NL" sz="2800" b="1" i="1" dirty="0">
                <a:effectLst/>
                <a:latin typeface="Times New Roman" panose="02020603050405020304" pitchFamily="18" charset="0"/>
                <a:ea typeface="Times New Roman" panose="02020603050405020304" pitchFamily="18" charset="0"/>
              </a:rPr>
              <a:t>Nhìn ra bể rộng trời cao</a:t>
            </a:r>
            <a:r>
              <a:rPr lang="nl-NL" sz="2800" b="1" dirty="0">
                <a:effectLst/>
                <a:latin typeface="Times New Roman" panose="02020603050405020304" pitchFamily="18" charset="0"/>
                <a:ea typeface="Times New Roman" panose="02020603050405020304" pitchFamily="18" charset="0"/>
              </a:rPr>
              <a:t> (bút ký, 1985);</a:t>
            </a:r>
            <a:r>
              <a:rPr lang="nl-NL" sz="2800" b="1" i="1" dirty="0">
                <a:effectLst/>
                <a:latin typeface="Times New Roman" panose="02020603050405020304" pitchFamily="18" charset="0"/>
                <a:ea typeface="Times New Roman" panose="02020603050405020304" pitchFamily="18" charset="0"/>
              </a:rPr>
              <a:t> Khoảng cách</a:t>
            </a:r>
            <a:r>
              <a:rPr lang="nl-NL" sz="2800" b="1" dirty="0">
                <a:effectLst/>
                <a:latin typeface="Times New Roman" panose="02020603050405020304" pitchFamily="18" charset="0"/>
                <a:ea typeface="Times New Roman" panose="02020603050405020304" pitchFamily="18" charset="0"/>
              </a:rPr>
              <a:t> (tiểu thuyết, 1985); </a:t>
            </a:r>
            <a:r>
              <a:rPr lang="nl-NL" sz="2800" b="1" i="1" dirty="0">
                <a:effectLst/>
                <a:latin typeface="Times New Roman" panose="02020603050405020304" pitchFamily="18" charset="0"/>
                <a:ea typeface="Times New Roman" panose="02020603050405020304" pitchFamily="18" charset="0"/>
              </a:rPr>
              <a:t>Mẹ và em</a:t>
            </a:r>
            <a:r>
              <a:rPr lang="nl-NL" sz="2800" b="1" dirty="0">
                <a:effectLst/>
                <a:latin typeface="Times New Roman" panose="02020603050405020304" pitchFamily="18" charset="0"/>
                <a:ea typeface="Times New Roman" panose="02020603050405020304" pitchFamily="18" charset="0"/>
              </a:rPr>
              <a:t> (thơ, 1987);</a:t>
            </a:r>
            <a:r>
              <a:rPr lang="nl-NL" sz="2800" b="1" i="1" dirty="0">
                <a:effectLst/>
                <a:latin typeface="Times New Roman" panose="02020603050405020304" pitchFamily="18" charset="0"/>
                <a:ea typeface="Times New Roman" panose="02020603050405020304" pitchFamily="18" charset="0"/>
              </a:rPr>
              <a:t> Đường xa </a:t>
            </a:r>
            <a:r>
              <a:rPr lang="nl-NL" sz="2800" b="1" dirty="0">
                <a:effectLst/>
                <a:latin typeface="Times New Roman" panose="02020603050405020304" pitchFamily="18" charset="0"/>
                <a:ea typeface="Times New Roman" panose="02020603050405020304" pitchFamily="18" charset="0"/>
              </a:rPr>
              <a:t>(thơ, 1989); </a:t>
            </a:r>
            <a:r>
              <a:rPr lang="nl-NL" sz="2800" b="1" i="1" dirty="0">
                <a:effectLst/>
                <a:latin typeface="Times New Roman" panose="02020603050405020304" pitchFamily="18" charset="0"/>
                <a:ea typeface="Times New Roman" panose="02020603050405020304" pitchFamily="18" charset="0"/>
              </a:rPr>
              <a:t>Quà tặng</a:t>
            </a:r>
            <a:r>
              <a:rPr lang="nl-NL" sz="2800" b="1" dirty="0">
                <a:effectLst/>
                <a:latin typeface="Times New Roman" panose="02020603050405020304" pitchFamily="18" charset="0"/>
                <a:ea typeface="Times New Roman" panose="02020603050405020304" pitchFamily="18" charset="0"/>
              </a:rPr>
              <a:t> (thơ, 1990); </a:t>
            </a:r>
            <a:r>
              <a:rPr lang="nl-NL" sz="2800" b="1" i="1" dirty="0">
                <a:effectLst/>
                <a:latin typeface="Times New Roman" panose="02020603050405020304" pitchFamily="18" charset="0"/>
                <a:ea typeface="Times New Roman" panose="02020603050405020304" pitchFamily="18" charset="0"/>
              </a:rPr>
              <a:t>Về</a:t>
            </a:r>
            <a:r>
              <a:rPr lang="nl-NL" sz="2800" b="1" dirty="0">
                <a:effectLst/>
                <a:latin typeface="Times New Roman" panose="02020603050405020304" pitchFamily="18" charset="0"/>
                <a:ea typeface="Times New Roman" panose="02020603050405020304" pitchFamily="18" charset="0"/>
              </a:rPr>
              <a:t> (thơ, 1994).</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21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92195C8-B4F9-445D-A647-80592F73876B}"/>
              </a:ext>
            </a:extLst>
          </p:cNvPr>
          <p:cNvPicPr>
            <a:picLocks noChangeAspect="1"/>
          </p:cNvPicPr>
          <p:nvPr/>
        </p:nvPicPr>
        <p:blipFill>
          <a:blip r:embed="rId2"/>
          <a:stretch>
            <a:fillRect/>
          </a:stretch>
        </p:blipFill>
        <p:spPr>
          <a:xfrm>
            <a:off x="7315200" y="383874"/>
            <a:ext cx="4578126" cy="6090251"/>
          </a:xfrm>
          <a:prstGeom prst="rect">
            <a:avLst/>
          </a:prstGeom>
        </p:spPr>
      </p:pic>
      <p:sp>
        <p:nvSpPr>
          <p:cNvPr id="8" name="TextBox 7">
            <a:extLst>
              <a:ext uri="{FF2B5EF4-FFF2-40B4-BE49-F238E27FC236}">
                <a16:creationId xmlns:a16="http://schemas.microsoft.com/office/drawing/2014/main" xmlns="" id="{D940D637-3B5C-4952-914E-5201418AFA67}"/>
              </a:ext>
            </a:extLst>
          </p:cNvPr>
          <p:cNvSpPr txBox="1"/>
          <p:nvPr/>
        </p:nvSpPr>
        <p:spPr>
          <a:xfrm>
            <a:off x="298674" y="2090172"/>
            <a:ext cx="6135756" cy="3108543"/>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nl-NL" sz="2800" b="1" dirty="0">
                <a:effectLst/>
                <a:latin typeface="Times New Roman" panose="02020603050405020304" pitchFamily="18" charset="0"/>
                <a:ea typeface="Times New Roman" panose="02020603050405020304" pitchFamily="18" charset="0"/>
              </a:rPr>
              <a:t>Bài thơ: Ánh trăng </a:t>
            </a:r>
          </a:p>
          <a:p>
            <a:pPr algn="just"/>
            <a:r>
              <a:rPr lang="nl-NL" sz="2800" dirty="0">
                <a:effectLst/>
                <a:latin typeface="Times New Roman" panose="02020603050405020304" pitchFamily="18" charset="0"/>
                <a:ea typeface="Times New Roman" panose="02020603050405020304" pitchFamily="18" charset="0"/>
              </a:rPr>
              <a:t>- Bài thơ được sáng tác năm 1978 tại thành phố Hồ Chí Minh, 3 năm sau ngày Miền Nam giải phóng.</a:t>
            </a:r>
            <a:endParaRPr lang="en-US" sz="2800" dirty="0">
              <a:effectLst/>
              <a:latin typeface="Times New Roman" panose="02020603050405020304" pitchFamily="18" charset="0"/>
              <a:ea typeface="Times New Roman" panose="02020603050405020304" pitchFamily="18" charset="0"/>
            </a:endParaRPr>
          </a:p>
          <a:p>
            <a:pPr algn="just"/>
            <a:r>
              <a:rPr lang="nl-NL" sz="2800" dirty="0">
                <a:effectLst/>
                <a:latin typeface="Times New Roman" panose="02020603050405020304" pitchFamily="18" charset="0"/>
                <a:ea typeface="Times New Roman" panose="02020603050405020304" pitchFamily="18" charset="0"/>
              </a:rPr>
              <a:t>- Bài thơ được in trong tập thơ "Ánh trăng" được tặng giải A của Hội nhà văn Việt Nam 1984.</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28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5">
            <a:extLst>
              <a:ext uri="{FF2B5EF4-FFF2-40B4-BE49-F238E27FC236}">
                <a16:creationId xmlns:a16="http://schemas.microsoft.com/office/drawing/2014/main" xmlns="" id="{D7E63E6A-EE6A-4FC9-9A11-4C2E65E67A5A}"/>
              </a:ext>
            </a:extLst>
          </p:cNvPr>
          <p:cNvSpPr txBox="1">
            <a:spLocks noChangeArrowheads="1"/>
          </p:cNvSpPr>
          <p:nvPr/>
        </p:nvSpPr>
        <p:spPr bwMode="auto">
          <a:xfrm>
            <a:off x="1490054" y="594747"/>
            <a:ext cx="3916833"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Hồi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nhỏ</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sống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với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đồng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với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sông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rồi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với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bể</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hồi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chiến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tranh</a:t>
            </a:r>
            <a:r>
              <a:rPr lang="en-US" altLang="en-US" sz="2400" b="1" i="1" dirty="0">
                <a:solidFill>
                  <a:srgbClr val="0000CC"/>
                </a:solidFill>
                <a:latin typeface="Times New Roman" panose="02020603050405020304" pitchFamily="18" charset="0"/>
                <a:cs typeface="Times New Roman" panose="02020603050405020304" pitchFamily="18" charset="0"/>
              </a:rPr>
              <a:t> ở </a:t>
            </a:r>
            <a:r>
              <a:rPr lang="en-US" altLang="en-US" sz="2400" b="1" i="1" dirty="0" err="1">
                <a:solidFill>
                  <a:srgbClr val="0000CC"/>
                </a:solidFill>
                <a:latin typeface="Times New Roman" panose="02020603050405020304" pitchFamily="18" charset="0"/>
                <a:cs typeface="Times New Roman" panose="02020603050405020304" pitchFamily="18" charset="0"/>
              </a:rPr>
              <a:t>rừng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vầng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thành</a:t>
            </a:r>
            <a:r>
              <a:rPr lang="en-US" altLang="en-US" sz="2400" b="1" i="1" dirty="0">
                <a:solidFill>
                  <a:srgbClr val="0000CC"/>
                </a:solidFill>
                <a:latin typeface="Times New Roman" panose="02020603050405020304" pitchFamily="18" charset="0"/>
                <a:cs typeface="Times New Roman" panose="02020603050405020304" pitchFamily="18" charset="0"/>
              </a:rPr>
              <a:t> tri </a:t>
            </a:r>
            <a:r>
              <a:rPr lang="en-US" altLang="en-US" sz="2400" b="1" i="1" dirty="0" err="1">
                <a:solidFill>
                  <a:srgbClr val="0000CC"/>
                </a:solidFill>
                <a:latin typeface="Times New Roman" panose="02020603050405020304" pitchFamily="18" charset="0"/>
                <a:cs typeface="Times New Roman" panose="02020603050405020304" pitchFamily="18" charset="0"/>
              </a:rPr>
              <a:t>kỉ</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Trần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trụi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với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thiên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nhiên</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hồn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nhiên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như</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cây</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cỏ</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ngỡ</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không</a:t>
            </a:r>
            <a:r>
              <a:rPr lang="en-US" altLang="en-US" sz="2400" b="1" i="1" dirty="0">
                <a:solidFill>
                  <a:srgbClr val="0000CC"/>
                </a:solidFill>
                <a:latin typeface="Times New Roman" panose="02020603050405020304" pitchFamily="18" charset="0"/>
                <a:cs typeface="Times New Roman" panose="02020603050405020304" pitchFamily="18" charset="0"/>
              </a:rPr>
              <a:t> bao </a:t>
            </a:r>
            <a:r>
              <a:rPr lang="en-US" altLang="en-US" sz="2400" b="1" i="1" dirty="0" err="1">
                <a:solidFill>
                  <a:srgbClr val="0000CC"/>
                </a:solidFill>
                <a:latin typeface="Times New Roman" panose="02020603050405020304" pitchFamily="18" charset="0"/>
                <a:cs typeface="Times New Roman" panose="02020603050405020304" pitchFamily="18" charset="0"/>
              </a:rPr>
              <a:t>giờ</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quên</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cái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vầng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tình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nghĩa</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Từ</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hồi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về</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thành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phố</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quen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ánh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điện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cửa</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gương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vầng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đi</a:t>
            </a:r>
            <a:r>
              <a:rPr lang="en-US" altLang="en-US" sz="2400" b="1" i="1" dirty="0">
                <a:solidFill>
                  <a:srgbClr val="0000CC"/>
                </a:solidFill>
                <a:latin typeface="Times New Roman" panose="02020603050405020304" pitchFamily="18" charset="0"/>
                <a:cs typeface="Times New Roman" panose="02020603050405020304" pitchFamily="18" charset="0"/>
              </a:rPr>
              <a:t> qua </a:t>
            </a:r>
            <a:r>
              <a:rPr lang="en-US" altLang="en-US" sz="2400" b="1" i="1" dirty="0" err="1">
                <a:solidFill>
                  <a:srgbClr val="0000CC"/>
                </a:solidFill>
                <a:latin typeface="Times New Roman" panose="02020603050405020304" pitchFamily="18" charset="0"/>
                <a:cs typeface="Times New Roman" panose="02020603050405020304" pitchFamily="18" charset="0"/>
              </a:rPr>
              <a:t>ngõ</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như</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người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dưng</a:t>
            </a:r>
            <a:r>
              <a:rPr lang="en-US" altLang="en-US" sz="2400" b="1" i="1" dirty="0">
                <a:solidFill>
                  <a:srgbClr val="0000CC"/>
                </a:solidFill>
                <a:latin typeface="Times New Roman" panose="02020603050405020304" pitchFamily="18" charset="0"/>
                <a:cs typeface="Times New Roman" panose="02020603050405020304" pitchFamily="18" charset="0"/>
              </a:rPr>
              <a:t> qua </a:t>
            </a:r>
            <a:r>
              <a:rPr lang="en-US" altLang="en-US" sz="2400" b="1" i="1" dirty="0" err="1">
                <a:solidFill>
                  <a:srgbClr val="0000CC"/>
                </a:solidFill>
                <a:latin typeface="Times New Roman" panose="02020603050405020304" pitchFamily="18" charset="0"/>
                <a:cs typeface="Times New Roman" panose="02020603050405020304" pitchFamily="18" charset="0"/>
              </a:rPr>
              <a:t>đường</a:t>
            </a:r>
            <a:endParaRPr lang="en-US" altLang="en-US" sz="2400" b="1" i="1" dirty="0">
              <a:solidFill>
                <a:srgbClr val="0000CC"/>
              </a:solidFill>
              <a:latin typeface="Times New Roman" panose="02020603050405020304" pitchFamily="18" charset="0"/>
              <a:cs typeface="Times New Roman" panose="02020603050405020304" pitchFamily="18" charset="0"/>
            </a:endParaRPr>
          </a:p>
        </p:txBody>
      </p:sp>
      <p:sp>
        <p:nvSpPr>
          <p:cNvPr id="5" name="Text Box 76">
            <a:extLst>
              <a:ext uri="{FF2B5EF4-FFF2-40B4-BE49-F238E27FC236}">
                <a16:creationId xmlns:a16="http://schemas.microsoft.com/office/drawing/2014/main" xmlns="" id="{72942F92-B3E1-4E99-8E25-9A119EAB225E}"/>
              </a:ext>
            </a:extLst>
          </p:cNvPr>
          <p:cNvSpPr txBox="1">
            <a:spLocks noChangeArrowheads="1"/>
          </p:cNvSpPr>
          <p:nvPr/>
        </p:nvSpPr>
        <p:spPr bwMode="auto">
          <a:xfrm>
            <a:off x="7075303" y="594746"/>
            <a:ext cx="4740965"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Thình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lình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đèn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điện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tắt</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phòng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buyn-đinh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tối</a:t>
            </a:r>
            <a:r>
              <a:rPr lang="en-US" altLang="en-US" sz="2400" b="1" i="1" dirty="0">
                <a:solidFill>
                  <a:srgbClr val="0000CC"/>
                </a:solidFill>
                <a:latin typeface="Times New Roman" panose="02020603050405020304" pitchFamily="18" charset="0"/>
                <a:cs typeface="Times New Roman" panose="02020603050405020304" pitchFamily="18" charset="0"/>
              </a:rPr>
              <a:t> om</a:t>
            </a: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vội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bật</a:t>
            </a:r>
            <a:r>
              <a:rPr lang="en-US" altLang="en-US" sz="2400" b="1" i="1" dirty="0">
                <a:solidFill>
                  <a:srgbClr val="0000CC"/>
                </a:solidFill>
                <a:latin typeface="Times New Roman" panose="02020603050405020304" pitchFamily="18" charset="0"/>
                <a:cs typeface="Times New Roman" panose="02020603050405020304" pitchFamily="18" charset="0"/>
              </a:rPr>
              <a:t> tung </a:t>
            </a:r>
            <a:r>
              <a:rPr lang="en-US" altLang="en-US" sz="2400" b="1" i="1" dirty="0" err="1">
                <a:solidFill>
                  <a:srgbClr val="0000CC"/>
                </a:solidFill>
                <a:latin typeface="Times New Roman" panose="02020603050405020304" pitchFamily="18" charset="0"/>
                <a:cs typeface="Times New Roman" panose="02020603050405020304" pitchFamily="18" charset="0"/>
              </a:rPr>
              <a:t>cửa</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sổ</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đột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ngột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vầng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tròn</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Ngửa</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mặt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lên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nhìn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mặt</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có</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cái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gì</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rưng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rưng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như</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đồng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bể</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như</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sông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là</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rừng</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cứ</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tròn</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vành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vạnh</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kể</a:t>
            </a:r>
            <a:r>
              <a:rPr lang="en-US" altLang="en-US" sz="2400" b="1" i="1" dirty="0">
                <a:solidFill>
                  <a:srgbClr val="0000CC"/>
                </a:solidFill>
                <a:latin typeface="Times New Roman" panose="02020603050405020304" pitchFamily="18" charset="0"/>
                <a:cs typeface="Times New Roman" panose="02020603050405020304" pitchFamily="18" charset="0"/>
              </a:rPr>
              <a:t> chi </a:t>
            </a:r>
            <a:r>
              <a:rPr lang="en-US" altLang="en-US" sz="2400" b="1" i="1" dirty="0" err="1">
                <a:solidFill>
                  <a:srgbClr val="0000CC"/>
                </a:solidFill>
                <a:latin typeface="Times New Roman" panose="02020603050405020304" pitchFamily="18" charset="0"/>
                <a:cs typeface="Times New Roman" panose="02020603050405020304" pitchFamily="18" charset="0"/>
              </a:rPr>
              <a:t>người</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vô</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tình</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ánh</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trăng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im</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phăng</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phắc</a:t>
            </a:r>
            <a:endParaRPr lang="en-US" altLang="en-US" sz="2400" b="1" i="1" dirty="0">
              <a:solidFill>
                <a:srgbClr val="0000CC"/>
              </a:solidFill>
              <a:latin typeface="Times New Roman" panose="02020603050405020304" pitchFamily="18" charset="0"/>
              <a:cs typeface="Times New Roman" panose="02020603050405020304" pitchFamily="18" charset="0"/>
            </a:endParaRPr>
          </a:p>
          <a:p>
            <a:pPr fontAlgn="base">
              <a:spcBef>
                <a:spcPts val="600"/>
              </a:spcBef>
              <a:spcAft>
                <a:spcPct val="0"/>
              </a:spcAft>
              <a:buFontTx/>
              <a:buNone/>
            </a:pPr>
            <a:r>
              <a:rPr lang="en-US" altLang="en-US" sz="2400" b="1" i="1" dirty="0" err="1">
                <a:solidFill>
                  <a:srgbClr val="0000CC"/>
                </a:solidFill>
                <a:latin typeface="Times New Roman" panose="02020603050405020304" pitchFamily="18" charset="0"/>
                <a:cs typeface="Times New Roman" panose="02020603050405020304" pitchFamily="18" charset="0"/>
              </a:rPr>
              <a:t>đủ</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cho</a:t>
            </a:r>
            <a:r>
              <a:rPr lang="en-US" altLang="en-US" sz="2400" b="1" i="1" dirty="0">
                <a:solidFill>
                  <a:srgbClr val="0000CC"/>
                </a:solidFill>
                <a:latin typeface="Times New Roman" panose="02020603050405020304" pitchFamily="18" charset="0"/>
                <a:cs typeface="Times New Roman" panose="02020603050405020304" pitchFamily="18" charset="0"/>
              </a:rPr>
              <a:t> ta </a:t>
            </a:r>
            <a:r>
              <a:rPr lang="en-US" altLang="en-US" sz="2400" b="1" i="1" dirty="0" err="1">
                <a:solidFill>
                  <a:srgbClr val="0000CC"/>
                </a:solidFill>
                <a:latin typeface="Times New Roman" panose="02020603050405020304" pitchFamily="18" charset="0"/>
                <a:cs typeface="Times New Roman" panose="02020603050405020304" pitchFamily="18" charset="0"/>
              </a:rPr>
              <a:t>giật</a:t>
            </a:r>
            <a:r>
              <a:rPr lang="en-US" altLang="en-US" sz="2400" b="1" i="1" dirty="0">
                <a:solidFill>
                  <a:srgbClr val="0000CC"/>
                </a:solidFill>
                <a:latin typeface="Times New Roman" panose="02020603050405020304" pitchFamily="18" charset="0"/>
                <a:cs typeface="Times New Roman" panose="02020603050405020304" pitchFamily="18" charset="0"/>
              </a:rPr>
              <a:t> </a:t>
            </a:r>
            <a:r>
              <a:rPr lang="en-US" altLang="en-US" sz="2400" b="1" i="1" dirty="0" err="1">
                <a:solidFill>
                  <a:srgbClr val="0000CC"/>
                </a:solidFill>
                <a:latin typeface="Times New Roman" panose="02020603050405020304" pitchFamily="18" charset="0"/>
                <a:cs typeface="Times New Roman" panose="02020603050405020304" pitchFamily="18" charset="0"/>
              </a:rPr>
              <a:t>mình</a:t>
            </a:r>
            <a:r>
              <a:rPr lang="en-US" altLang="en-US" sz="2400" b="1" i="1" dirty="0">
                <a:solidFill>
                  <a:srgbClr val="0000CC"/>
                </a:solidFill>
                <a:latin typeface="Times New Roman" panose="02020603050405020304" pitchFamily="18" charset="0"/>
                <a:cs typeface="Times New Roman" panose="02020603050405020304" pitchFamily="18" charset="0"/>
              </a:rPr>
              <a:t>.</a:t>
            </a:r>
          </a:p>
        </p:txBody>
      </p:sp>
      <p:sp>
        <p:nvSpPr>
          <p:cNvPr id="6" name="Text Box 73">
            <a:extLst>
              <a:ext uri="{FF2B5EF4-FFF2-40B4-BE49-F238E27FC236}">
                <a16:creationId xmlns:a16="http://schemas.microsoft.com/office/drawing/2014/main" xmlns="" id="{25ED6242-2D7B-460F-9DAF-B88E324E3AF9}"/>
              </a:ext>
            </a:extLst>
          </p:cNvPr>
          <p:cNvSpPr txBox="1">
            <a:spLocks noChangeArrowheads="1"/>
          </p:cNvSpPr>
          <p:nvPr/>
        </p:nvSpPr>
        <p:spPr bwMode="auto">
          <a:xfrm>
            <a:off x="4602360" y="71526"/>
            <a:ext cx="26982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2800" b="1" dirty="0">
                <a:solidFill>
                  <a:srgbClr val="0000CC"/>
                </a:solidFill>
                <a:latin typeface="Times New Roman" panose="02020603050405020304" pitchFamily="18" charset="0"/>
              </a:rPr>
              <a:t>ÁNH TRĂNG</a:t>
            </a:r>
          </a:p>
        </p:txBody>
      </p:sp>
    </p:spTree>
    <p:extLst>
      <p:ext uri="{BB962C8B-B14F-4D97-AF65-F5344CB8AC3E}">
        <p14:creationId xmlns:p14="http://schemas.microsoft.com/office/powerpoint/2010/main" val="23551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083B7085-D4E4-4D9D-808B-2ED7D343F3D7}"/>
              </a:ext>
            </a:extLst>
          </p:cNvPr>
          <p:cNvSpPr/>
          <p:nvPr/>
        </p:nvSpPr>
        <p:spPr>
          <a:xfrm>
            <a:off x="2227385" y="305636"/>
            <a:ext cx="8834510" cy="1125415"/>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i="1" dirty="0">
                <a:solidFill>
                  <a:srgbClr val="0000CC"/>
                </a:solidFill>
                <a:latin typeface="Times New Roman" panose="02020603050405020304" pitchFamily="18" charset="0"/>
                <a:cs typeface="Times New Roman" panose="02020603050405020304" pitchFamily="18" charset="0"/>
              </a:rPr>
              <a:t>1. Thơ 5 chữ.</a:t>
            </a:r>
            <a:r>
              <a:rPr lang="en-US" sz="2400" b="1" i="1" dirty="0">
                <a:solidFill>
                  <a:srgbClr val="0000CC"/>
                </a:solidFill>
                <a:latin typeface="Times New Roman" panose="02020603050405020304" pitchFamily="18" charset="0"/>
                <a:cs typeface="Times New Roman" panose="02020603050405020304" pitchFamily="18" charset="0"/>
              </a:rPr>
              <a:t>   </a:t>
            </a:r>
            <a:r>
              <a:rPr lang="nl-NL" sz="2400" b="1" i="1" dirty="0">
                <a:solidFill>
                  <a:srgbClr val="0000CC"/>
                </a:solidFill>
                <a:latin typeface="Times New Roman" panose="02020603050405020304" pitchFamily="18" charset="0"/>
                <a:cs typeface="Times New Roman" panose="02020603050405020304" pitchFamily="18" charset="0"/>
              </a:rPr>
              <a:t>PTBĐ: tự sự kết hợp biểu cảm</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195F618-2F30-4456-8CD1-BE32BF2516A7}"/>
              </a:ext>
            </a:extLst>
          </p:cNvPr>
          <p:cNvSpPr/>
          <p:nvPr/>
        </p:nvSpPr>
        <p:spPr>
          <a:xfrm>
            <a:off x="2304757" y="1965419"/>
            <a:ext cx="8679766" cy="1125415"/>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pt-BR"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2. </a:t>
            </a:r>
            <a:r>
              <a:rPr lang="nl-NL" sz="2400" b="1" i="1" dirty="0">
                <a:solidFill>
                  <a:srgbClr val="0000CC"/>
                </a:solidFill>
                <a:latin typeface="Times New Roman" panose="02020603050405020304" pitchFamily="18" charset="0"/>
                <a:cs typeface="Times New Roman" panose="02020603050405020304" pitchFamily="18" charset="0"/>
              </a:rPr>
              <a:t>Những chữ đầu dòng không viết hoa =&gt; Nhằm tạo sự liền mạch về ý tưởng và hình ảnh trong bài thơ.</a:t>
            </a:r>
            <a:endParaRPr kumimoji="0" lang="en-US"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15D7F373-3EF0-4A0C-997D-720A02DABB7D}"/>
              </a:ext>
            </a:extLst>
          </p:cNvPr>
          <p:cNvSpPr/>
          <p:nvPr/>
        </p:nvSpPr>
        <p:spPr>
          <a:xfrm>
            <a:off x="2304757" y="3300872"/>
            <a:ext cx="8834510" cy="145752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3</a:t>
            </a:r>
            <a:r>
              <a:rPr kumimoji="0" lang="pt-BR" sz="20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lang="vi-VN" sz="2000" b="1" i="1" dirty="0">
                <a:solidFill>
                  <a:srgbClr val="0000CC"/>
                </a:solidFill>
                <a:latin typeface="Times New Roman" panose="02020603050405020304" pitchFamily="18" charset="0"/>
                <a:cs typeface="Times New Roman" panose="02020603050405020304" pitchFamily="18" charset="0"/>
              </a:rPr>
              <a:t>Bài thơ là câu chuyện nhỏ được kể theo trình tự thời gian từ quá khứ đến hiện tại gắn với các mốc sự kiện trong cuộc đời con người. Theo dòng tự sự ấy mạch cảm xúc đi từ quá khứ đến hiện tại và lắng kết trong cái "giật mình" cuối bài thơ.</a:t>
            </a:r>
          </a:p>
        </p:txBody>
      </p:sp>
      <p:sp>
        <p:nvSpPr>
          <p:cNvPr id="11" name="Rectangle: Rounded Corners 10">
            <a:extLst>
              <a:ext uri="{FF2B5EF4-FFF2-40B4-BE49-F238E27FC236}">
                <a16:creationId xmlns:a16="http://schemas.microsoft.com/office/drawing/2014/main" xmlns="" id="{51B816B9-35B8-4CFB-8C57-704BD304E474}"/>
              </a:ext>
            </a:extLst>
          </p:cNvPr>
          <p:cNvSpPr/>
          <p:nvPr/>
        </p:nvSpPr>
        <p:spPr>
          <a:xfrm>
            <a:off x="2227384" y="4981436"/>
            <a:ext cx="8834511" cy="1688123"/>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pt-BR"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4. </a:t>
            </a:r>
            <a:r>
              <a:rPr lang="nl-NL" sz="2400" b="1" i="1" dirty="0">
                <a:solidFill>
                  <a:srgbClr val="0000CC"/>
                </a:solidFill>
                <a:latin typeface="Times New Roman" panose="02020603050405020304" pitchFamily="18" charset="0"/>
                <a:cs typeface="Times New Roman" panose="02020603050405020304" pitchFamily="18" charset="0"/>
              </a:rPr>
              <a:t>Vầng trăng và tác giả (Con người nghĩ về vầng trăng).</a:t>
            </a:r>
            <a:r>
              <a:rPr lang="en-US" sz="2400" b="1" i="1" dirty="0">
                <a:solidFill>
                  <a:srgbClr val="0000CC"/>
                </a:solidFill>
                <a:latin typeface="Times New Roman" panose="02020603050405020304" pitchFamily="18" charset="0"/>
                <a:cs typeface="Times New Roman" panose="02020603050405020304" pitchFamily="18" charset="0"/>
              </a:rPr>
              <a:t> </a:t>
            </a:r>
            <a:r>
              <a:rPr lang="nl-NL" sz="2400" b="1" i="1" dirty="0">
                <a:solidFill>
                  <a:srgbClr val="0000CC"/>
                </a:solidFill>
                <a:latin typeface="Times New Roman" panose="02020603050405020304" pitchFamily="18" charset="0"/>
                <a:cs typeface="Times New Roman" panose="02020603050405020304" pitchFamily="18" charset="0"/>
              </a:rPr>
              <a:t>Không tách rời mà luôn gắn kết với nhau.</a:t>
            </a:r>
            <a:endParaRPr kumimoji="0" lang="en-US" sz="2400" b="1" i="1"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EEC142EC-2B64-45A5-B863-C0F79A899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916" y="56270"/>
            <a:ext cx="1586352" cy="1410417"/>
          </a:xfrm>
          <a:prstGeom prst="rect">
            <a:avLst/>
          </a:prstGeom>
        </p:spPr>
      </p:pic>
      <p:pic>
        <p:nvPicPr>
          <p:cNvPr id="13" name="Picture 12">
            <a:extLst>
              <a:ext uri="{FF2B5EF4-FFF2-40B4-BE49-F238E27FC236}">
                <a16:creationId xmlns:a16="http://schemas.microsoft.com/office/drawing/2014/main" xmlns="" id="{A4EDBFDF-278D-40BF-BF0C-7F7F912AE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3" y="1680417"/>
            <a:ext cx="1586352" cy="1410417"/>
          </a:xfrm>
          <a:prstGeom prst="rect">
            <a:avLst/>
          </a:prstGeom>
        </p:spPr>
      </p:pic>
      <p:pic>
        <p:nvPicPr>
          <p:cNvPr id="14" name="Picture 13">
            <a:extLst>
              <a:ext uri="{FF2B5EF4-FFF2-40B4-BE49-F238E27FC236}">
                <a16:creationId xmlns:a16="http://schemas.microsoft.com/office/drawing/2014/main" xmlns="" id="{222D9292-F2C4-4E86-985F-67C4B21D4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916" y="3265232"/>
            <a:ext cx="1586352" cy="1410417"/>
          </a:xfrm>
          <a:prstGeom prst="rect">
            <a:avLst/>
          </a:prstGeom>
        </p:spPr>
      </p:pic>
      <p:pic>
        <p:nvPicPr>
          <p:cNvPr id="15" name="Picture 14">
            <a:extLst>
              <a:ext uri="{FF2B5EF4-FFF2-40B4-BE49-F238E27FC236}">
                <a16:creationId xmlns:a16="http://schemas.microsoft.com/office/drawing/2014/main" xmlns="" id="{4D81BF10-320F-4694-BB65-B2E4D41A9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3" y="4850047"/>
            <a:ext cx="1586352" cy="1410417"/>
          </a:xfrm>
          <a:prstGeom prst="rect">
            <a:avLst/>
          </a:prstGeom>
        </p:spPr>
      </p:pic>
    </p:spTree>
    <p:extLst>
      <p:ext uri="{BB962C8B-B14F-4D97-AF65-F5344CB8AC3E}">
        <p14:creationId xmlns:p14="http://schemas.microsoft.com/office/powerpoint/2010/main" val="93385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xmlns="" id="{D2E06CBF-2591-42EF-9868-9BB43537FDC6}"/>
              </a:ext>
            </a:extLst>
          </p:cNvPr>
          <p:cNvGrpSpPr>
            <a:grpSpLocks/>
          </p:cNvGrpSpPr>
          <p:nvPr/>
        </p:nvGrpSpPr>
        <p:grpSpPr bwMode="auto">
          <a:xfrm>
            <a:off x="1347153" y="661306"/>
            <a:ext cx="5988050" cy="1612900"/>
            <a:chOff x="1728357" y="1304449"/>
            <a:chExt cx="5198229" cy="1400869"/>
          </a:xfrm>
        </p:grpSpPr>
        <p:grpSp>
          <p:nvGrpSpPr>
            <p:cNvPr id="5" name="Group 7">
              <a:extLst>
                <a:ext uri="{FF2B5EF4-FFF2-40B4-BE49-F238E27FC236}">
                  <a16:creationId xmlns:a16="http://schemas.microsoft.com/office/drawing/2014/main" xmlns="" id="{4FF03B3E-B7F9-4903-A139-2E1BAF27DAB4}"/>
                </a:ext>
              </a:extLst>
            </p:cNvPr>
            <p:cNvGrpSpPr>
              <a:grpSpLocks/>
            </p:cNvGrpSpPr>
            <p:nvPr/>
          </p:nvGrpSpPr>
          <p:grpSpPr bwMode="auto">
            <a:xfrm>
              <a:off x="2286491" y="1453360"/>
              <a:ext cx="4640095" cy="1251958"/>
              <a:chOff x="2286491" y="1453360"/>
              <a:chExt cx="4640095" cy="1251958"/>
            </a:xfrm>
          </p:grpSpPr>
          <p:sp>
            <p:nvSpPr>
              <p:cNvPr id="11" name="Rectangle 10">
                <a:extLst>
                  <a:ext uri="{FF2B5EF4-FFF2-40B4-BE49-F238E27FC236}">
                    <a16:creationId xmlns:a16="http://schemas.microsoft.com/office/drawing/2014/main" xmlns="" id="{CD7DEE85-368A-4020-88AB-BFCA588093E4}"/>
                  </a:ext>
                </a:extLst>
              </p:cNvPr>
              <p:cNvSpPr/>
              <p:nvPr/>
            </p:nvSpPr>
            <p:spPr>
              <a:xfrm>
                <a:off x="2286491" y="1453360"/>
                <a:ext cx="4640095" cy="1251958"/>
              </a:xfrm>
              <a:prstGeom prst="rect">
                <a:avLst/>
              </a:prstGeom>
              <a:solidFill>
                <a:schemeClr val="accent5">
                  <a:lumMod val="75000"/>
                </a:schemeClr>
              </a:solidFill>
              <a:ln w="3175" cap="flat" cmpd="sng" algn="ctr">
                <a:solidFill>
                  <a:schemeClr val="accent2">
                    <a:lumMod val="60000"/>
                    <a:lumOff val="40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xmlns="" id="{3442EF53-A4C3-4CC5-93FA-8D0734F346F7}"/>
                  </a:ext>
                </a:extLst>
              </p:cNvPr>
              <p:cNvSpPr/>
              <p:nvPr/>
            </p:nvSpPr>
            <p:spPr>
              <a:xfrm>
                <a:off x="2405103" y="1572721"/>
                <a:ext cx="4443025" cy="1031349"/>
              </a:xfrm>
              <a:prstGeom prst="rect">
                <a:avLst/>
              </a:prstGeom>
              <a:gradFill flip="none" rotWithShape="1">
                <a:gsLst>
                  <a:gs pos="0">
                    <a:srgbClr val="FFFFFF">
                      <a:shade val="30000"/>
                      <a:satMod val="115000"/>
                      <a:lumMod val="23000"/>
                      <a:lumOff val="77000"/>
                    </a:srgbClr>
                  </a:gs>
                  <a:gs pos="50000">
                    <a:srgbClr val="FFFFFF">
                      <a:shade val="67500"/>
                      <a:satMod val="115000"/>
                      <a:lumMod val="33000"/>
                      <a:lumOff val="67000"/>
                    </a:srgbClr>
                  </a:gs>
                  <a:gs pos="100000">
                    <a:srgbClr val="FFFFFF">
                      <a:shade val="100000"/>
                      <a:satMod val="115000"/>
                    </a:srgbClr>
                  </a:gs>
                </a:gsLst>
                <a:lin ang="2700000" scaled="1"/>
                <a:tileRect/>
              </a:gradFill>
              <a:ln w="3175" cap="flat" cmpd="sng" algn="ctr">
                <a:solidFill>
                  <a:schemeClr val="accent2">
                    <a:lumMod val="60000"/>
                    <a:lumOff val="40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nvGrpSpPr>
            <p:cNvPr id="6" name="Group 6">
              <a:extLst>
                <a:ext uri="{FF2B5EF4-FFF2-40B4-BE49-F238E27FC236}">
                  <a16:creationId xmlns:a16="http://schemas.microsoft.com/office/drawing/2014/main" xmlns="" id="{7A4C6A15-C4C3-409F-9D02-D09032CF1D8D}"/>
                </a:ext>
              </a:extLst>
            </p:cNvPr>
            <p:cNvGrpSpPr>
              <a:grpSpLocks/>
            </p:cNvGrpSpPr>
            <p:nvPr/>
          </p:nvGrpSpPr>
          <p:grpSpPr bwMode="auto">
            <a:xfrm>
              <a:off x="1728357" y="1304449"/>
              <a:ext cx="2001385" cy="1320641"/>
              <a:chOff x="1728357" y="1304449"/>
              <a:chExt cx="2001385" cy="1320641"/>
            </a:xfrm>
          </p:grpSpPr>
          <p:sp>
            <p:nvSpPr>
              <p:cNvPr id="7" name="Right Triangle 6">
                <a:extLst>
                  <a:ext uri="{FF2B5EF4-FFF2-40B4-BE49-F238E27FC236}">
                    <a16:creationId xmlns:a16="http://schemas.microsoft.com/office/drawing/2014/main" xmlns="" id="{A9212471-6375-4527-9559-B46FB77A9E6E}"/>
                  </a:ext>
                </a:extLst>
              </p:cNvPr>
              <p:cNvSpPr/>
              <p:nvPr/>
            </p:nvSpPr>
            <p:spPr>
              <a:xfrm flipH="1">
                <a:off x="2114228" y="2473678"/>
                <a:ext cx="172263" cy="151669"/>
              </a:xfrm>
              <a:prstGeom prst="rtTriangle">
                <a:avLst/>
              </a:prstGeom>
              <a:solidFill>
                <a:srgbClr val="000000">
                  <a:lumMod val="60000"/>
                  <a:lumOff val="40000"/>
                </a:srgbClr>
              </a:solidFill>
              <a:ln w="3175" cap="flat" cmpd="sng" algn="ctr">
                <a:solidFill>
                  <a:schemeClr val="accent2">
                    <a:lumMod val="60000"/>
                    <a:lumOff val="40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8" name="Right Triangle 7">
                <a:extLst>
                  <a:ext uri="{FF2B5EF4-FFF2-40B4-BE49-F238E27FC236}">
                    <a16:creationId xmlns:a16="http://schemas.microsoft.com/office/drawing/2014/main" xmlns="" id="{A871719D-9F31-4205-A791-63B5200EFD3C}"/>
                  </a:ext>
                </a:extLst>
              </p:cNvPr>
              <p:cNvSpPr/>
              <p:nvPr/>
            </p:nvSpPr>
            <p:spPr>
              <a:xfrm flipH="1">
                <a:off x="3449615" y="1304449"/>
                <a:ext cx="172264" cy="151669"/>
              </a:xfrm>
              <a:prstGeom prst="rtTriangle">
                <a:avLst/>
              </a:prstGeom>
              <a:solidFill>
                <a:srgbClr val="000000">
                  <a:lumMod val="60000"/>
                  <a:lumOff val="40000"/>
                </a:srgbClr>
              </a:solidFill>
              <a:ln w="3175" cap="flat" cmpd="sng" algn="ctr">
                <a:solidFill>
                  <a:schemeClr val="accent2">
                    <a:lumMod val="60000"/>
                    <a:lumOff val="40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9" name="Trapezoid 2">
                <a:extLst>
                  <a:ext uri="{FF2B5EF4-FFF2-40B4-BE49-F238E27FC236}">
                    <a16:creationId xmlns:a16="http://schemas.microsoft.com/office/drawing/2014/main" xmlns="" id="{2BE06533-3D21-49B8-9E12-EE2ED5903935}"/>
                  </a:ext>
                </a:extLst>
              </p:cNvPr>
              <p:cNvSpPr/>
              <p:nvPr/>
            </p:nvSpPr>
            <p:spPr>
              <a:xfrm rot="19191503">
                <a:off x="1728357" y="1570559"/>
                <a:ext cx="2001015" cy="464659"/>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rgbClr val="FFFFFF">
                      <a:shade val="30000"/>
                      <a:satMod val="115000"/>
                      <a:lumMod val="67000"/>
                      <a:lumOff val="33000"/>
                    </a:srgbClr>
                  </a:gs>
                  <a:gs pos="42000">
                    <a:srgbClr val="FFFFFF">
                      <a:shade val="67500"/>
                      <a:satMod val="115000"/>
                      <a:lumMod val="38000"/>
                      <a:lumOff val="62000"/>
                    </a:srgbClr>
                  </a:gs>
                  <a:gs pos="84000">
                    <a:srgbClr val="FFFFFF">
                      <a:lumMod val="95000"/>
                      <a:shade val="100000"/>
                      <a:satMod val="115000"/>
                    </a:srgbClr>
                  </a:gs>
                </a:gsLst>
                <a:lin ang="3600000" scaled="0"/>
                <a:tileRect/>
              </a:gradFill>
              <a:ln w="3175" cap="flat" cmpd="sng" algn="ctr">
                <a:solidFill>
                  <a:schemeClr val="accent2">
                    <a:lumMod val="60000"/>
                    <a:lumOff val="40000"/>
                  </a:schemeClr>
                </a:solidFill>
                <a:prstDash val="solid"/>
              </a:ln>
              <a:effectLst>
                <a:outerShdw blurRad="50800" dist="38100" dir="2700000" algn="tl"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grpSp>
        <p:nvGrpSpPr>
          <p:cNvPr id="13" name="Group 46">
            <a:extLst>
              <a:ext uri="{FF2B5EF4-FFF2-40B4-BE49-F238E27FC236}">
                <a16:creationId xmlns:a16="http://schemas.microsoft.com/office/drawing/2014/main" xmlns="" id="{7300F327-6717-4CDD-A7D8-D2543EDC8E59}"/>
              </a:ext>
            </a:extLst>
          </p:cNvPr>
          <p:cNvGrpSpPr>
            <a:grpSpLocks/>
          </p:cNvGrpSpPr>
          <p:nvPr/>
        </p:nvGrpSpPr>
        <p:grpSpPr bwMode="auto">
          <a:xfrm>
            <a:off x="1370281" y="2499510"/>
            <a:ext cx="5988049" cy="1584294"/>
            <a:chOff x="1728357" y="1304449"/>
            <a:chExt cx="5198228" cy="1376023"/>
          </a:xfrm>
        </p:grpSpPr>
        <p:grpSp>
          <p:nvGrpSpPr>
            <p:cNvPr id="14" name="Group 49">
              <a:extLst>
                <a:ext uri="{FF2B5EF4-FFF2-40B4-BE49-F238E27FC236}">
                  <a16:creationId xmlns:a16="http://schemas.microsoft.com/office/drawing/2014/main" xmlns="" id="{8EB05B7D-0AC4-417B-BB87-EBEDC824B260}"/>
                </a:ext>
              </a:extLst>
            </p:cNvPr>
            <p:cNvGrpSpPr>
              <a:grpSpLocks/>
            </p:cNvGrpSpPr>
            <p:nvPr/>
          </p:nvGrpSpPr>
          <p:grpSpPr bwMode="auto">
            <a:xfrm>
              <a:off x="2286490" y="1429894"/>
              <a:ext cx="4640095" cy="1250578"/>
              <a:chOff x="2286490" y="1429894"/>
              <a:chExt cx="4640095" cy="1250578"/>
            </a:xfrm>
          </p:grpSpPr>
          <p:sp>
            <p:nvSpPr>
              <p:cNvPr id="20" name="Rectangle 19">
                <a:extLst>
                  <a:ext uri="{FF2B5EF4-FFF2-40B4-BE49-F238E27FC236}">
                    <a16:creationId xmlns:a16="http://schemas.microsoft.com/office/drawing/2014/main" xmlns="" id="{6D41D9EF-EF1F-4E0E-94CC-2DE24B15C5D2}"/>
                  </a:ext>
                </a:extLst>
              </p:cNvPr>
              <p:cNvSpPr/>
              <p:nvPr/>
            </p:nvSpPr>
            <p:spPr>
              <a:xfrm>
                <a:off x="2286490" y="1429894"/>
                <a:ext cx="4640095" cy="1250578"/>
              </a:xfrm>
              <a:prstGeom prst="rect">
                <a:avLst/>
              </a:prstGeom>
              <a:solidFill>
                <a:schemeClr val="accent2">
                  <a:lumMod val="60000"/>
                  <a:lumOff val="40000"/>
                </a:schemeClr>
              </a:solidFill>
              <a:ln w="3175" cap="flat" cmpd="sng" algn="ctr">
                <a:solidFill>
                  <a:schemeClr val="accent2"/>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xmlns="" id="{CE0327E7-6478-46D1-A54D-24590B31C242}"/>
                  </a:ext>
                </a:extLst>
              </p:cNvPr>
              <p:cNvSpPr/>
              <p:nvPr/>
            </p:nvSpPr>
            <p:spPr>
              <a:xfrm>
                <a:off x="2385025" y="1537369"/>
                <a:ext cx="4443025" cy="1029970"/>
              </a:xfrm>
              <a:prstGeom prst="rect">
                <a:avLst/>
              </a:prstGeom>
              <a:gradFill flip="none" rotWithShape="1">
                <a:gsLst>
                  <a:gs pos="0">
                    <a:srgbClr val="FFFFFF">
                      <a:shade val="30000"/>
                      <a:satMod val="115000"/>
                      <a:lumMod val="23000"/>
                      <a:lumOff val="77000"/>
                    </a:srgbClr>
                  </a:gs>
                  <a:gs pos="50000">
                    <a:srgbClr val="FFFFFF">
                      <a:shade val="67500"/>
                      <a:satMod val="115000"/>
                      <a:lumMod val="33000"/>
                      <a:lumOff val="67000"/>
                    </a:srgbClr>
                  </a:gs>
                  <a:gs pos="100000">
                    <a:srgbClr val="FFFFFF">
                      <a:shade val="100000"/>
                      <a:satMod val="115000"/>
                    </a:srgbClr>
                  </a:gs>
                </a:gsLst>
                <a:lin ang="2700000" scaled="1"/>
                <a:tileRect/>
              </a:gradFill>
              <a:ln w="3175" cap="flat" cmpd="sng" algn="ctr">
                <a:solidFill>
                  <a:schemeClr val="accent2"/>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2400" b="1" dirty="0">
                    <a:solidFill>
                      <a:srgbClr val="0000CC"/>
                    </a:solidFill>
                    <a:effectLst/>
                    <a:latin typeface="Times New Roman" panose="02020603050405020304" pitchFamily="18" charset="0"/>
                    <a:ea typeface="Times New Roman" panose="02020603050405020304" pitchFamily="18" charset="0"/>
                  </a:rPr>
                  <a:t>2 khổ giữa: </a:t>
                </a:r>
              </a:p>
              <a:p>
                <a:pPr marL="0" marR="0" lvl="0" indent="0" algn="ctr" defTabSz="914400" rtl="0" eaLnBrk="1" fontAlgn="base" latinLnBrk="0" hangingPunct="1">
                  <a:lnSpc>
                    <a:spcPct val="100000"/>
                  </a:lnSpc>
                  <a:spcBef>
                    <a:spcPct val="0"/>
                  </a:spcBef>
                  <a:spcAft>
                    <a:spcPct val="0"/>
                  </a:spcAft>
                  <a:buClrTx/>
                  <a:buSzTx/>
                  <a:buFontTx/>
                  <a:buNone/>
                  <a:tabLst/>
                  <a:defRPr/>
                </a:pPr>
                <a:r>
                  <a:rPr lang="nl-NL" sz="2400" b="1" i="1" dirty="0">
                    <a:solidFill>
                      <a:srgbClr val="0000CC"/>
                    </a:solidFill>
                    <a:latin typeface="Times New Roman" panose="02020603050405020304" pitchFamily="18" charset="0"/>
                    <a:ea typeface="Times New Roman" panose="02020603050405020304" pitchFamily="18" charset="0"/>
                  </a:rPr>
                  <a:t>C</a:t>
                </a:r>
                <a:r>
                  <a:rPr lang="nl-NL" sz="2400" b="1" i="1" dirty="0">
                    <a:solidFill>
                      <a:srgbClr val="0000CC"/>
                    </a:solidFill>
                    <a:effectLst/>
                    <a:latin typeface="Times New Roman" panose="02020603050405020304" pitchFamily="18" charset="0"/>
                    <a:ea typeface="Times New Roman" panose="02020603050405020304" pitchFamily="18" charset="0"/>
                  </a:rPr>
                  <a:t>ảm nghĩ về vầng trăng hiện tại</a:t>
                </a:r>
                <a:r>
                  <a:rPr lang="nl-NL" sz="2400" b="1" dirty="0">
                    <a:solidFill>
                      <a:srgbClr val="0000CC"/>
                    </a:solidFill>
                    <a:effectLst/>
                    <a:latin typeface="Times New Roman" panose="02020603050405020304" pitchFamily="18" charset="0"/>
                    <a:ea typeface="Times New Roman" panose="02020603050405020304" pitchFamily="18" charset="0"/>
                  </a:rPr>
                  <a:t>.</a:t>
                </a:r>
                <a:endParaRPr kumimoji="0" lang="en-US" sz="2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Group 50">
              <a:extLst>
                <a:ext uri="{FF2B5EF4-FFF2-40B4-BE49-F238E27FC236}">
                  <a16:creationId xmlns:a16="http://schemas.microsoft.com/office/drawing/2014/main" xmlns="" id="{2259EDF1-C2DC-4C4A-8425-D12C6E8F0FE3}"/>
                </a:ext>
              </a:extLst>
            </p:cNvPr>
            <p:cNvGrpSpPr>
              <a:grpSpLocks/>
            </p:cNvGrpSpPr>
            <p:nvPr/>
          </p:nvGrpSpPr>
          <p:grpSpPr bwMode="auto">
            <a:xfrm>
              <a:off x="1728357" y="1304449"/>
              <a:ext cx="2001385" cy="1320641"/>
              <a:chOff x="1728357" y="1304449"/>
              <a:chExt cx="2001385" cy="1320641"/>
            </a:xfrm>
          </p:grpSpPr>
          <p:sp>
            <p:nvSpPr>
              <p:cNvPr id="16" name="Right Triangle 15">
                <a:extLst>
                  <a:ext uri="{FF2B5EF4-FFF2-40B4-BE49-F238E27FC236}">
                    <a16:creationId xmlns:a16="http://schemas.microsoft.com/office/drawing/2014/main" xmlns="" id="{FC4D8B61-9509-409C-8FAC-4BC577935698}"/>
                  </a:ext>
                </a:extLst>
              </p:cNvPr>
              <p:cNvSpPr/>
              <p:nvPr/>
            </p:nvSpPr>
            <p:spPr>
              <a:xfrm flipH="1">
                <a:off x="2114228" y="2473677"/>
                <a:ext cx="172263" cy="151669"/>
              </a:xfrm>
              <a:prstGeom prst="rtTriangle">
                <a:avLst/>
              </a:prstGeom>
              <a:solidFill>
                <a:srgbClr val="000000">
                  <a:lumMod val="60000"/>
                  <a:lumOff val="40000"/>
                </a:srgbClr>
              </a:solidFill>
              <a:ln w="3175" cap="flat" cmpd="sng" algn="ctr">
                <a:solidFill>
                  <a:schemeClr val="accent2"/>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7" name="Right Triangle 16">
                <a:extLst>
                  <a:ext uri="{FF2B5EF4-FFF2-40B4-BE49-F238E27FC236}">
                    <a16:creationId xmlns:a16="http://schemas.microsoft.com/office/drawing/2014/main" xmlns="" id="{8E182234-FA47-4834-BCAD-4733E835F0B4}"/>
                  </a:ext>
                </a:extLst>
              </p:cNvPr>
              <p:cNvSpPr/>
              <p:nvPr/>
            </p:nvSpPr>
            <p:spPr>
              <a:xfrm flipH="1">
                <a:off x="3449615" y="1304449"/>
                <a:ext cx="172264" cy="151669"/>
              </a:xfrm>
              <a:prstGeom prst="rtTriangle">
                <a:avLst/>
              </a:prstGeom>
              <a:solidFill>
                <a:srgbClr val="000000">
                  <a:lumMod val="60000"/>
                  <a:lumOff val="40000"/>
                </a:srgbClr>
              </a:solidFill>
              <a:ln w="3175" cap="flat" cmpd="sng" algn="ctr">
                <a:solidFill>
                  <a:schemeClr val="accent2"/>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8" name="Trapezoid 2">
                <a:extLst>
                  <a:ext uri="{FF2B5EF4-FFF2-40B4-BE49-F238E27FC236}">
                    <a16:creationId xmlns:a16="http://schemas.microsoft.com/office/drawing/2014/main" xmlns="" id="{1414D676-ABF8-4FE7-A87D-525BE31FB54E}"/>
                  </a:ext>
                </a:extLst>
              </p:cNvPr>
              <p:cNvSpPr/>
              <p:nvPr/>
            </p:nvSpPr>
            <p:spPr>
              <a:xfrm rot="19191503">
                <a:off x="1728357" y="1570559"/>
                <a:ext cx="2001015" cy="464658"/>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rgbClr val="FFFFFF">
                      <a:shade val="30000"/>
                      <a:satMod val="115000"/>
                      <a:lumMod val="67000"/>
                      <a:lumOff val="33000"/>
                    </a:srgbClr>
                  </a:gs>
                  <a:gs pos="42000">
                    <a:srgbClr val="FFFFFF">
                      <a:shade val="67500"/>
                      <a:satMod val="115000"/>
                      <a:lumMod val="38000"/>
                      <a:lumOff val="62000"/>
                    </a:srgbClr>
                  </a:gs>
                  <a:gs pos="84000">
                    <a:srgbClr val="FFFFFF">
                      <a:lumMod val="95000"/>
                      <a:shade val="100000"/>
                      <a:satMod val="115000"/>
                    </a:srgbClr>
                  </a:gs>
                </a:gsLst>
                <a:lin ang="3600000" scaled="0"/>
                <a:tileRect/>
              </a:gradFill>
              <a:ln w="3175" cap="flat" cmpd="sng" algn="ctr">
                <a:solidFill>
                  <a:schemeClr val="accent2"/>
                </a:solidFill>
                <a:prstDash val="solid"/>
              </a:ln>
              <a:effectLst>
                <a:outerShdw blurRad="50800" dist="38100" dir="2700000" algn="tl"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grpSp>
        <p:nvGrpSpPr>
          <p:cNvPr id="22" name="Group 63">
            <a:extLst>
              <a:ext uri="{FF2B5EF4-FFF2-40B4-BE49-F238E27FC236}">
                <a16:creationId xmlns:a16="http://schemas.microsoft.com/office/drawing/2014/main" xmlns="" id="{FE8A1DE7-10B7-4B53-9199-B3AF862BD87D}"/>
              </a:ext>
            </a:extLst>
          </p:cNvPr>
          <p:cNvGrpSpPr>
            <a:grpSpLocks/>
          </p:cNvGrpSpPr>
          <p:nvPr/>
        </p:nvGrpSpPr>
        <p:grpSpPr bwMode="auto">
          <a:xfrm>
            <a:off x="1347153" y="4333193"/>
            <a:ext cx="6310312" cy="1747838"/>
            <a:chOff x="1728357" y="1304449"/>
            <a:chExt cx="5477985" cy="1518067"/>
          </a:xfrm>
        </p:grpSpPr>
        <p:grpSp>
          <p:nvGrpSpPr>
            <p:cNvPr id="23" name="Group 67">
              <a:extLst>
                <a:ext uri="{FF2B5EF4-FFF2-40B4-BE49-F238E27FC236}">
                  <a16:creationId xmlns:a16="http://schemas.microsoft.com/office/drawing/2014/main" xmlns="" id="{A80E8452-1F1D-4A50-B683-E5593DBD565E}"/>
                </a:ext>
              </a:extLst>
            </p:cNvPr>
            <p:cNvGrpSpPr>
              <a:grpSpLocks/>
            </p:cNvGrpSpPr>
            <p:nvPr/>
          </p:nvGrpSpPr>
          <p:grpSpPr bwMode="auto">
            <a:xfrm>
              <a:off x="1803761" y="1454739"/>
              <a:ext cx="5402581" cy="1367777"/>
              <a:chOff x="1803761" y="1454739"/>
              <a:chExt cx="5402581" cy="1367777"/>
            </a:xfrm>
          </p:grpSpPr>
          <p:pic>
            <p:nvPicPr>
              <p:cNvPr id="28" name="Picture 345" descr="shadow_1_m">
                <a:extLst>
                  <a:ext uri="{FF2B5EF4-FFF2-40B4-BE49-F238E27FC236}">
                    <a16:creationId xmlns:a16="http://schemas.microsoft.com/office/drawing/2014/main" xmlns="" id="{0E1733F7-E923-40E9-866B-D29B352A0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18" b="2"/>
              <a:stretch>
                <a:fillRect/>
              </a:stretch>
            </p:blipFill>
            <p:spPr bwMode="gray">
              <a:xfrm>
                <a:off x="1803761" y="2510102"/>
                <a:ext cx="5402581" cy="31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xmlns="" id="{836F989B-7E2B-439F-A629-F442A7083409}"/>
                  </a:ext>
                </a:extLst>
              </p:cNvPr>
              <p:cNvSpPr/>
              <p:nvPr/>
            </p:nvSpPr>
            <p:spPr>
              <a:xfrm>
                <a:off x="2286491" y="1454739"/>
                <a:ext cx="4640095" cy="1250578"/>
              </a:xfrm>
              <a:prstGeom prst="rect">
                <a:avLst/>
              </a:prstGeom>
              <a:solidFill>
                <a:schemeClr val="accent4">
                  <a:lumMod val="75000"/>
                </a:schemeClr>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29">
                <a:extLst>
                  <a:ext uri="{FF2B5EF4-FFF2-40B4-BE49-F238E27FC236}">
                    <a16:creationId xmlns:a16="http://schemas.microsoft.com/office/drawing/2014/main" xmlns="" id="{170C5164-6AF8-4A9C-B2A8-18414120A02C}"/>
                  </a:ext>
                </a:extLst>
              </p:cNvPr>
              <p:cNvSpPr/>
              <p:nvPr/>
            </p:nvSpPr>
            <p:spPr>
              <a:xfrm>
                <a:off x="2392606" y="1566239"/>
                <a:ext cx="4443025" cy="1029970"/>
              </a:xfrm>
              <a:prstGeom prst="rect">
                <a:avLst/>
              </a:prstGeom>
              <a:gradFill flip="none" rotWithShape="1">
                <a:gsLst>
                  <a:gs pos="0">
                    <a:srgbClr val="FFFFFF">
                      <a:shade val="30000"/>
                      <a:satMod val="115000"/>
                      <a:lumMod val="23000"/>
                      <a:lumOff val="77000"/>
                    </a:srgbClr>
                  </a:gs>
                  <a:gs pos="50000">
                    <a:srgbClr val="FFFFFF">
                      <a:shade val="67500"/>
                      <a:satMod val="115000"/>
                      <a:lumMod val="33000"/>
                      <a:lumOff val="67000"/>
                    </a:srgbClr>
                  </a:gs>
                  <a:gs pos="100000">
                    <a:srgbClr val="FFFFFF">
                      <a:shade val="100000"/>
                      <a:satMod val="115000"/>
                    </a:srgbClr>
                  </a:gs>
                </a:gsLst>
                <a:lin ang="2700000" scaled="1"/>
                <a:tileRect/>
              </a:gradFill>
              <a:ln w="3175"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2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nl-NL" sz="2400" b="1" dirty="0">
                    <a:solidFill>
                      <a:srgbClr val="0000CC"/>
                    </a:solidFill>
                    <a:effectLst/>
                    <a:latin typeface="Times New Roman" panose="02020603050405020304" pitchFamily="18" charset="0"/>
                    <a:ea typeface="Times New Roman" panose="02020603050405020304" pitchFamily="18" charset="0"/>
                  </a:rPr>
                  <a:t>2 khổ cuối:</a:t>
                </a:r>
              </a:p>
              <a:p>
                <a:pPr marL="0" marR="0" lvl="0" indent="0" algn="ctr" defTabSz="914400" rtl="0" eaLnBrk="1" fontAlgn="base" latinLnBrk="0" hangingPunct="1">
                  <a:lnSpc>
                    <a:spcPct val="100000"/>
                  </a:lnSpc>
                  <a:spcBef>
                    <a:spcPct val="0"/>
                  </a:spcBef>
                  <a:spcAft>
                    <a:spcPct val="0"/>
                  </a:spcAft>
                  <a:buClrTx/>
                  <a:buSzTx/>
                  <a:buFontTx/>
                  <a:buNone/>
                  <a:tabLst/>
                  <a:defRPr/>
                </a:pPr>
                <a:r>
                  <a:rPr lang="nl-NL" sz="2400" b="1" dirty="0">
                    <a:solidFill>
                      <a:srgbClr val="0000CC"/>
                    </a:solidFill>
                    <a:effectLst/>
                    <a:latin typeface="Times New Roman" panose="02020603050405020304" pitchFamily="18" charset="0"/>
                    <a:ea typeface="Times New Roman" panose="02020603050405020304" pitchFamily="18" charset="0"/>
                  </a:rPr>
                  <a:t> </a:t>
                </a:r>
                <a:r>
                  <a:rPr lang="nl-NL" sz="2400" b="1" i="1" dirty="0">
                    <a:solidFill>
                      <a:srgbClr val="0000CC"/>
                    </a:solidFill>
                    <a:effectLst/>
                    <a:latin typeface="Times New Roman" panose="02020603050405020304" pitchFamily="18" charset="0"/>
                    <a:ea typeface="Times New Roman" panose="02020603050405020304" pitchFamily="18" charset="0"/>
                  </a:rPr>
                  <a:t>Suy tư của tác giả</a:t>
                </a:r>
                <a:endParaRPr lang="en-US" sz="2400" b="1" i="1" dirty="0">
                  <a:solidFill>
                    <a:srgbClr val="0000CC"/>
                  </a:solidFill>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nvGrpSpPr>
            <p:cNvPr id="24" name="Group 68">
              <a:extLst>
                <a:ext uri="{FF2B5EF4-FFF2-40B4-BE49-F238E27FC236}">
                  <a16:creationId xmlns:a16="http://schemas.microsoft.com/office/drawing/2014/main" xmlns="" id="{8C4B4905-B677-41D7-A103-D71B6B18A75E}"/>
                </a:ext>
              </a:extLst>
            </p:cNvPr>
            <p:cNvGrpSpPr>
              <a:grpSpLocks/>
            </p:cNvGrpSpPr>
            <p:nvPr/>
          </p:nvGrpSpPr>
          <p:grpSpPr bwMode="auto">
            <a:xfrm>
              <a:off x="1728357" y="1304449"/>
              <a:ext cx="2001385" cy="1320641"/>
              <a:chOff x="1728357" y="1304449"/>
              <a:chExt cx="2001385" cy="1320641"/>
            </a:xfrm>
          </p:grpSpPr>
          <p:sp>
            <p:nvSpPr>
              <p:cNvPr id="25" name="Right Triangle 24">
                <a:extLst>
                  <a:ext uri="{FF2B5EF4-FFF2-40B4-BE49-F238E27FC236}">
                    <a16:creationId xmlns:a16="http://schemas.microsoft.com/office/drawing/2014/main" xmlns="" id="{D902F112-AEE8-46EC-9181-77875A7F4A58}"/>
                  </a:ext>
                </a:extLst>
              </p:cNvPr>
              <p:cNvSpPr/>
              <p:nvPr/>
            </p:nvSpPr>
            <p:spPr>
              <a:xfrm flipH="1">
                <a:off x="2114228" y="2473677"/>
                <a:ext cx="172263" cy="151669"/>
              </a:xfrm>
              <a:prstGeom prst="rtTriangle">
                <a:avLst/>
              </a:prstGeom>
              <a:solidFill>
                <a:srgbClr val="000000">
                  <a:lumMod val="60000"/>
                  <a:lumOff val="40000"/>
                </a:srgbClr>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26" name="Right Triangle 25">
                <a:extLst>
                  <a:ext uri="{FF2B5EF4-FFF2-40B4-BE49-F238E27FC236}">
                    <a16:creationId xmlns:a16="http://schemas.microsoft.com/office/drawing/2014/main" xmlns="" id="{C29A40BF-81BC-4A2B-BD40-A667A4033ECC}"/>
                  </a:ext>
                </a:extLst>
              </p:cNvPr>
              <p:cNvSpPr/>
              <p:nvPr/>
            </p:nvSpPr>
            <p:spPr>
              <a:xfrm flipH="1">
                <a:off x="3449615" y="1304449"/>
                <a:ext cx="172264" cy="151669"/>
              </a:xfrm>
              <a:prstGeom prst="rtTriangle">
                <a:avLst/>
              </a:prstGeom>
              <a:solidFill>
                <a:srgbClr val="000000">
                  <a:lumMod val="60000"/>
                  <a:lumOff val="40000"/>
                </a:srgbClr>
              </a:solidFill>
              <a:ln w="317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27" name="Trapezoid 2">
                <a:extLst>
                  <a:ext uri="{FF2B5EF4-FFF2-40B4-BE49-F238E27FC236}">
                    <a16:creationId xmlns:a16="http://schemas.microsoft.com/office/drawing/2014/main" xmlns="" id="{D83985FF-9AEA-475A-95BB-A1BE2C5EE6FB}"/>
                  </a:ext>
                </a:extLst>
              </p:cNvPr>
              <p:cNvSpPr/>
              <p:nvPr/>
            </p:nvSpPr>
            <p:spPr>
              <a:xfrm rot="19191503">
                <a:off x="1728357" y="1570559"/>
                <a:ext cx="2001015" cy="464658"/>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rgbClr val="FFFFFF">
                      <a:shade val="30000"/>
                      <a:satMod val="115000"/>
                      <a:lumMod val="67000"/>
                      <a:lumOff val="33000"/>
                    </a:srgbClr>
                  </a:gs>
                  <a:gs pos="42000">
                    <a:srgbClr val="FFFFFF">
                      <a:shade val="67500"/>
                      <a:satMod val="115000"/>
                      <a:lumMod val="38000"/>
                      <a:lumOff val="62000"/>
                    </a:srgbClr>
                  </a:gs>
                  <a:gs pos="84000">
                    <a:srgbClr val="FFFFFF">
                      <a:lumMod val="95000"/>
                      <a:shade val="100000"/>
                      <a:satMod val="115000"/>
                    </a:srgbClr>
                  </a:gs>
                </a:gsLst>
                <a:lin ang="3600000" scaled="0"/>
                <a:tileRect/>
              </a:gradFill>
              <a:ln w="3175"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grpSp>
      <p:sp>
        <p:nvSpPr>
          <p:cNvPr id="31" name="Rectangle 30">
            <a:extLst>
              <a:ext uri="{FF2B5EF4-FFF2-40B4-BE49-F238E27FC236}">
                <a16:creationId xmlns:a16="http://schemas.microsoft.com/office/drawing/2014/main" xmlns="" id="{5691642C-1640-4691-BA30-5800AE5C09D3}"/>
              </a:ext>
            </a:extLst>
          </p:cNvPr>
          <p:cNvSpPr>
            <a:spLocks noChangeArrowheads="1"/>
          </p:cNvSpPr>
          <p:nvPr/>
        </p:nvSpPr>
        <p:spPr bwMode="auto">
          <a:xfrm>
            <a:off x="2754004" y="1168705"/>
            <a:ext cx="4537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rgbClr val="0033CC"/>
                </a:solidFill>
                <a:latin typeface="Times New Roman" panose="02020603050405020304" pitchFamily="18" charset="0"/>
                <a:cs typeface="Arial" panose="020B0604020202020204" pitchFamily="34" charset="0"/>
              </a:defRPr>
            </a:lvl1pPr>
            <a:lvl2pPr marL="742950" indent="-285750" eaLnBrk="0" hangingPunct="0">
              <a:defRPr>
                <a:solidFill>
                  <a:srgbClr val="0033CC"/>
                </a:solidFill>
                <a:latin typeface="Times New Roman" panose="02020603050405020304" pitchFamily="18" charset="0"/>
                <a:cs typeface="Arial" panose="020B0604020202020204" pitchFamily="34" charset="0"/>
              </a:defRPr>
            </a:lvl2pPr>
            <a:lvl3pPr marL="1143000" indent="-228600" eaLnBrk="0" hangingPunct="0">
              <a:defRPr>
                <a:solidFill>
                  <a:srgbClr val="0033CC"/>
                </a:solidFill>
                <a:latin typeface="Times New Roman" panose="02020603050405020304" pitchFamily="18" charset="0"/>
                <a:cs typeface="Arial" panose="020B0604020202020204" pitchFamily="34" charset="0"/>
              </a:defRPr>
            </a:lvl3pPr>
            <a:lvl4pPr marL="1600200" indent="-228600" eaLnBrk="0" hangingPunct="0">
              <a:defRPr>
                <a:solidFill>
                  <a:srgbClr val="0033CC"/>
                </a:solidFill>
                <a:latin typeface="Times New Roman" panose="02020603050405020304" pitchFamily="18" charset="0"/>
                <a:cs typeface="Arial" panose="020B0604020202020204" pitchFamily="34" charset="0"/>
              </a:defRPr>
            </a:lvl4pPr>
            <a:lvl5pPr marL="2057400" indent="-228600" eaLnBrk="0" hangingPunct="0">
              <a:defRPr>
                <a:solidFill>
                  <a:srgbClr val="0033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9pPr>
          </a:lstStyle>
          <a:p>
            <a:pPr lvl="0" algn="ctr" eaLnBrk="1" fontAlgn="base" hangingPunct="1">
              <a:spcBef>
                <a:spcPct val="0"/>
              </a:spcBef>
              <a:spcAft>
                <a:spcPct val="0"/>
              </a:spcAft>
            </a:pPr>
            <a:r>
              <a:rPr lang="nl-NL" sz="2400" b="1" dirty="0">
                <a:ea typeface="Times New Roman" panose="02020603050405020304" pitchFamily="18" charset="0"/>
              </a:rPr>
              <a:t>2 khổ đầu</a:t>
            </a:r>
            <a:endParaRPr lang="nl-NL" sz="2400" dirty="0">
              <a:ea typeface="Times New Roman" panose="02020603050405020304" pitchFamily="18" charset="0"/>
            </a:endParaRPr>
          </a:p>
          <a:p>
            <a:pPr lvl="0" algn="ctr" eaLnBrk="1" fontAlgn="base" hangingPunct="1">
              <a:spcBef>
                <a:spcPct val="0"/>
              </a:spcBef>
              <a:spcAft>
                <a:spcPct val="0"/>
              </a:spcAft>
            </a:pPr>
            <a:r>
              <a:rPr lang="nl-NL" sz="2400" b="1" i="1" dirty="0">
                <a:ea typeface="Times New Roman" panose="02020603050405020304" pitchFamily="18" charset="0"/>
              </a:rPr>
              <a:t>Cảm nghĩ về vầng trăng quá khứ.</a:t>
            </a:r>
            <a:endParaRPr kumimoji="0" lang="en-US" altLang="en-US" sz="2400" b="1" i="1" u="none" strike="noStrike" kern="1200" cap="none" spc="0" normalizeH="0" baseline="0" noProof="0" dirty="0">
              <a:ln>
                <a:noFill/>
              </a:ln>
              <a:solidFill>
                <a:srgbClr val="0000CC"/>
              </a:solidFill>
              <a:effectLst/>
              <a:uLnTx/>
              <a:uFillTx/>
              <a:cs typeface="Times New Roman" panose="02020603050405020304" pitchFamily="18" charset="0"/>
            </a:endParaRPr>
          </a:p>
        </p:txBody>
      </p:sp>
      <p:sp>
        <p:nvSpPr>
          <p:cNvPr id="32" name="Rectangle 31">
            <a:extLst>
              <a:ext uri="{FF2B5EF4-FFF2-40B4-BE49-F238E27FC236}">
                <a16:creationId xmlns:a16="http://schemas.microsoft.com/office/drawing/2014/main" xmlns="" id="{C55763F0-F657-4545-96F9-2126A033B465}"/>
              </a:ext>
            </a:extLst>
          </p:cNvPr>
          <p:cNvSpPr>
            <a:spLocks noChangeArrowheads="1"/>
          </p:cNvSpPr>
          <p:nvPr/>
        </p:nvSpPr>
        <p:spPr bwMode="auto">
          <a:xfrm rot="19126099">
            <a:off x="1648778" y="958317"/>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rgbClr val="0033CC"/>
                </a:solidFill>
                <a:latin typeface="Times New Roman" panose="02020603050405020304" pitchFamily="18" charset="0"/>
                <a:cs typeface="Arial" panose="020B0604020202020204" pitchFamily="34" charset="0"/>
              </a:defRPr>
            </a:lvl1pPr>
            <a:lvl2pPr marL="742950" indent="-285750" eaLnBrk="0" hangingPunct="0">
              <a:defRPr>
                <a:solidFill>
                  <a:srgbClr val="0033CC"/>
                </a:solidFill>
                <a:latin typeface="Times New Roman" panose="02020603050405020304" pitchFamily="18" charset="0"/>
                <a:cs typeface="Arial" panose="020B0604020202020204" pitchFamily="34" charset="0"/>
              </a:defRPr>
            </a:lvl2pPr>
            <a:lvl3pPr marL="1143000" indent="-228600" eaLnBrk="0" hangingPunct="0">
              <a:defRPr>
                <a:solidFill>
                  <a:srgbClr val="0033CC"/>
                </a:solidFill>
                <a:latin typeface="Times New Roman" panose="02020603050405020304" pitchFamily="18" charset="0"/>
                <a:cs typeface="Arial" panose="020B0604020202020204" pitchFamily="34" charset="0"/>
              </a:defRPr>
            </a:lvl3pPr>
            <a:lvl4pPr marL="1600200" indent="-228600" eaLnBrk="0" hangingPunct="0">
              <a:defRPr>
                <a:solidFill>
                  <a:srgbClr val="0033CC"/>
                </a:solidFill>
                <a:latin typeface="Times New Roman" panose="02020603050405020304" pitchFamily="18" charset="0"/>
                <a:cs typeface="Arial" panose="020B0604020202020204" pitchFamily="34" charset="0"/>
              </a:defRPr>
            </a:lvl4pPr>
            <a:lvl5pPr marL="2057400" indent="-228600" eaLnBrk="0" hangingPunct="0">
              <a:defRPr>
                <a:solidFill>
                  <a:srgbClr val="0033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Phần</a:t>
            </a:r>
            <a: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a:t>
            </a:r>
          </a:p>
        </p:txBody>
      </p:sp>
      <p:sp>
        <p:nvSpPr>
          <p:cNvPr id="33" name="Rectangle 32">
            <a:extLst>
              <a:ext uri="{FF2B5EF4-FFF2-40B4-BE49-F238E27FC236}">
                <a16:creationId xmlns:a16="http://schemas.microsoft.com/office/drawing/2014/main" xmlns="" id="{CB9F23EA-C79E-4725-9E7A-459F6F03B591}"/>
              </a:ext>
            </a:extLst>
          </p:cNvPr>
          <p:cNvSpPr>
            <a:spLocks noChangeArrowheads="1"/>
          </p:cNvSpPr>
          <p:nvPr/>
        </p:nvSpPr>
        <p:spPr bwMode="auto">
          <a:xfrm rot="19126099">
            <a:off x="1648778" y="2767273"/>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rgbClr val="0033CC"/>
                </a:solidFill>
                <a:latin typeface="Times New Roman" panose="02020603050405020304" pitchFamily="18" charset="0"/>
                <a:cs typeface="Arial" panose="020B0604020202020204" pitchFamily="34" charset="0"/>
              </a:defRPr>
            </a:lvl1pPr>
            <a:lvl2pPr marL="742950" indent="-285750" eaLnBrk="0" hangingPunct="0">
              <a:defRPr>
                <a:solidFill>
                  <a:srgbClr val="0033CC"/>
                </a:solidFill>
                <a:latin typeface="Times New Roman" panose="02020603050405020304" pitchFamily="18" charset="0"/>
                <a:cs typeface="Arial" panose="020B0604020202020204" pitchFamily="34" charset="0"/>
              </a:defRPr>
            </a:lvl2pPr>
            <a:lvl3pPr marL="1143000" indent="-228600" eaLnBrk="0" hangingPunct="0">
              <a:defRPr>
                <a:solidFill>
                  <a:srgbClr val="0033CC"/>
                </a:solidFill>
                <a:latin typeface="Times New Roman" panose="02020603050405020304" pitchFamily="18" charset="0"/>
                <a:cs typeface="Arial" panose="020B0604020202020204" pitchFamily="34" charset="0"/>
              </a:defRPr>
            </a:lvl3pPr>
            <a:lvl4pPr marL="1600200" indent="-228600" eaLnBrk="0" hangingPunct="0">
              <a:defRPr>
                <a:solidFill>
                  <a:srgbClr val="0033CC"/>
                </a:solidFill>
                <a:latin typeface="Times New Roman" panose="02020603050405020304" pitchFamily="18" charset="0"/>
                <a:cs typeface="Arial" panose="020B0604020202020204" pitchFamily="34" charset="0"/>
              </a:defRPr>
            </a:lvl4pPr>
            <a:lvl5pPr marL="2057400" indent="-228600" eaLnBrk="0" hangingPunct="0">
              <a:defRPr>
                <a:solidFill>
                  <a:srgbClr val="0033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Phần 2</a:t>
            </a:r>
          </a:p>
        </p:txBody>
      </p:sp>
      <p:sp>
        <p:nvSpPr>
          <p:cNvPr id="34" name="Rectangle 33">
            <a:extLst>
              <a:ext uri="{FF2B5EF4-FFF2-40B4-BE49-F238E27FC236}">
                <a16:creationId xmlns:a16="http://schemas.microsoft.com/office/drawing/2014/main" xmlns="" id="{CF8914B5-B369-44F2-83A0-0B87BD0E5E0A}"/>
              </a:ext>
            </a:extLst>
          </p:cNvPr>
          <p:cNvSpPr>
            <a:spLocks noChangeArrowheads="1"/>
          </p:cNvSpPr>
          <p:nvPr/>
        </p:nvSpPr>
        <p:spPr bwMode="auto">
          <a:xfrm rot="19126099">
            <a:off x="1636078" y="4631792"/>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rgbClr val="0033CC"/>
                </a:solidFill>
                <a:latin typeface="Times New Roman" panose="02020603050405020304" pitchFamily="18" charset="0"/>
                <a:cs typeface="Arial" panose="020B0604020202020204" pitchFamily="34" charset="0"/>
              </a:defRPr>
            </a:lvl1pPr>
            <a:lvl2pPr marL="742950" indent="-285750" eaLnBrk="0" hangingPunct="0">
              <a:defRPr>
                <a:solidFill>
                  <a:srgbClr val="0033CC"/>
                </a:solidFill>
                <a:latin typeface="Times New Roman" panose="02020603050405020304" pitchFamily="18" charset="0"/>
                <a:cs typeface="Arial" panose="020B0604020202020204" pitchFamily="34" charset="0"/>
              </a:defRPr>
            </a:lvl2pPr>
            <a:lvl3pPr marL="1143000" indent="-228600" eaLnBrk="0" hangingPunct="0">
              <a:defRPr>
                <a:solidFill>
                  <a:srgbClr val="0033CC"/>
                </a:solidFill>
                <a:latin typeface="Times New Roman" panose="02020603050405020304" pitchFamily="18" charset="0"/>
                <a:cs typeface="Arial" panose="020B0604020202020204" pitchFamily="34" charset="0"/>
              </a:defRPr>
            </a:lvl3pPr>
            <a:lvl4pPr marL="1600200" indent="-228600" eaLnBrk="0" hangingPunct="0">
              <a:defRPr>
                <a:solidFill>
                  <a:srgbClr val="0033CC"/>
                </a:solidFill>
                <a:latin typeface="Times New Roman" panose="02020603050405020304" pitchFamily="18" charset="0"/>
                <a:cs typeface="Arial" panose="020B0604020202020204" pitchFamily="34" charset="0"/>
              </a:defRPr>
            </a:lvl4pPr>
            <a:lvl5pPr marL="2057400" indent="-228600" eaLnBrk="0" hangingPunct="0">
              <a:defRPr>
                <a:solidFill>
                  <a:srgbClr val="0033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Phần 3</a:t>
            </a:r>
          </a:p>
        </p:txBody>
      </p:sp>
      <p:sp>
        <p:nvSpPr>
          <p:cNvPr id="35" name="Rectangle 34">
            <a:extLst>
              <a:ext uri="{FF2B5EF4-FFF2-40B4-BE49-F238E27FC236}">
                <a16:creationId xmlns:a16="http://schemas.microsoft.com/office/drawing/2014/main" xmlns="" id="{D6E7C99A-6F41-413D-AAA1-D5A2E45D50CE}"/>
              </a:ext>
            </a:extLst>
          </p:cNvPr>
          <p:cNvSpPr>
            <a:spLocks noChangeArrowheads="1"/>
          </p:cNvSpPr>
          <p:nvPr/>
        </p:nvSpPr>
        <p:spPr bwMode="auto">
          <a:xfrm>
            <a:off x="3004503" y="3163355"/>
            <a:ext cx="429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rgbClr val="0033CC"/>
                </a:solidFill>
                <a:latin typeface="Times New Roman" panose="02020603050405020304" pitchFamily="18" charset="0"/>
                <a:cs typeface="Arial" panose="020B0604020202020204" pitchFamily="34" charset="0"/>
              </a:defRPr>
            </a:lvl1pPr>
            <a:lvl2pPr marL="742950" indent="-285750" eaLnBrk="0" hangingPunct="0">
              <a:defRPr>
                <a:solidFill>
                  <a:srgbClr val="0033CC"/>
                </a:solidFill>
                <a:latin typeface="Times New Roman" panose="02020603050405020304" pitchFamily="18" charset="0"/>
                <a:cs typeface="Arial" panose="020B0604020202020204" pitchFamily="34" charset="0"/>
              </a:defRPr>
            </a:lvl2pPr>
            <a:lvl3pPr marL="1143000" indent="-228600" eaLnBrk="0" hangingPunct="0">
              <a:defRPr>
                <a:solidFill>
                  <a:srgbClr val="0033CC"/>
                </a:solidFill>
                <a:latin typeface="Times New Roman" panose="02020603050405020304" pitchFamily="18" charset="0"/>
                <a:cs typeface="Arial" panose="020B0604020202020204" pitchFamily="34" charset="0"/>
              </a:defRPr>
            </a:lvl3pPr>
            <a:lvl4pPr marL="1600200" indent="-228600" eaLnBrk="0" hangingPunct="0">
              <a:defRPr>
                <a:solidFill>
                  <a:srgbClr val="0033CC"/>
                </a:solidFill>
                <a:latin typeface="Times New Roman" panose="02020603050405020304" pitchFamily="18" charset="0"/>
                <a:cs typeface="Arial" panose="020B0604020202020204" pitchFamily="34" charset="0"/>
              </a:defRPr>
            </a:lvl4pPr>
            <a:lvl5pPr marL="2057400" indent="-228600" eaLnBrk="0" hangingPunct="0">
              <a:defRPr>
                <a:solidFill>
                  <a:srgbClr val="0033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35">
            <a:extLst>
              <a:ext uri="{FF2B5EF4-FFF2-40B4-BE49-F238E27FC236}">
                <a16:creationId xmlns:a16="http://schemas.microsoft.com/office/drawing/2014/main" xmlns="" id="{8AF88D89-5DE7-46F2-BAEF-116F163F196C}"/>
              </a:ext>
            </a:extLst>
          </p:cNvPr>
          <p:cNvSpPr>
            <a:spLocks noChangeArrowheads="1"/>
          </p:cNvSpPr>
          <p:nvPr/>
        </p:nvSpPr>
        <p:spPr bwMode="auto">
          <a:xfrm>
            <a:off x="3004503" y="4893730"/>
            <a:ext cx="453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rgbClr val="0033CC"/>
                </a:solidFill>
                <a:latin typeface="Times New Roman" panose="02020603050405020304" pitchFamily="18" charset="0"/>
                <a:cs typeface="Arial" panose="020B0604020202020204" pitchFamily="34" charset="0"/>
              </a:defRPr>
            </a:lvl1pPr>
            <a:lvl2pPr marL="742950" indent="-285750" eaLnBrk="0" hangingPunct="0">
              <a:defRPr>
                <a:solidFill>
                  <a:srgbClr val="0033CC"/>
                </a:solidFill>
                <a:latin typeface="Times New Roman" panose="02020603050405020304" pitchFamily="18" charset="0"/>
                <a:cs typeface="Arial" panose="020B0604020202020204" pitchFamily="34" charset="0"/>
              </a:defRPr>
            </a:lvl2pPr>
            <a:lvl3pPr marL="1143000" indent="-228600" eaLnBrk="0" hangingPunct="0">
              <a:defRPr>
                <a:solidFill>
                  <a:srgbClr val="0033CC"/>
                </a:solidFill>
                <a:latin typeface="Times New Roman" panose="02020603050405020304" pitchFamily="18" charset="0"/>
                <a:cs typeface="Arial" panose="020B0604020202020204" pitchFamily="34" charset="0"/>
              </a:defRPr>
            </a:lvl3pPr>
            <a:lvl4pPr marL="1600200" indent="-228600" eaLnBrk="0" hangingPunct="0">
              <a:defRPr>
                <a:solidFill>
                  <a:srgbClr val="0033CC"/>
                </a:solidFill>
                <a:latin typeface="Times New Roman" panose="02020603050405020304" pitchFamily="18" charset="0"/>
                <a:cs typeface="Arial" panose="020B0604020202020204" pitchFamily="34" charset="0"/>
              </a:defRPr>
            </a:lvl4pPr>
            <a:lvl5pPr marL="2057400" indent="-228600" eaLnBrk="0" hangingPunct="0">
              <a:defRPr>
                <a:solidFill>
                  <a:srgbClr val="0033CC"/>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033CC"/>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1" name="Oval 40">
            <a:extLst>
              <a:ext uri="{FF2B5EF4-FFF2-40B4-BE49-F238E27FC236}">
                <a16:creationId xmlns:a16="http://schemas.microsoft.com/office/drawing/2014/main" xmlns="" id="{158625DA-1E5C-41C9-94BC-0941A2F803B8}"/>
              </a:ext>
            </a:extLst>
          </p:cNvPr>
          <p:cNvSpPr/>
          <p:nvPr/>
        </p:nvSpPr>
        <p:spPr>
          <a:xfrm>
            <a:off x="228565" y="2086329"/>
            <a:ext cx="1524988" cy="2807401"/>
          </a:xfrm>
          <a:prstGeom prst="ellipse">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BỐ CỤC</a:t>
            </a:r>
          </a:p>
        </p:txBody>
      </p:sp>
      <p:pic>
        <p:nvPicPr>
          <p:cNvPr id="2" name="Picture 1">
            <a:extLst>
              <a:ext uri="{FF2B5EF4-FFF2-40B4-BE49-F238E27FC236}">
                <a16:creationId xmlns:a16="http://schemas.microsoft.com/office/drawing/2014/main" xmlns="" id="{2990987F-875F-439B-B3E2-43A5C2B05B44}"/>
              </a:ext>
            </a:extLst>
          </p:cNvPr>
          <p:cNvPicPr>
            <a:picLocks noChangeAspect="1"/>
          </p:cNvPicPr>
          <p:nvPr/>
        </p:nvPicPr>
        <p:blipFill rotWithShape="1">
          <a:blip r:embed="rId3"/>
          <a:srcRect b="13324"/>
          <a:stretch/>
        </p:blipFill>
        <p:spPr>
          <a:xfrm>
            <a:off x="7194454" y="1158691"/>
            <a:ext cx="4596374" cy="47202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9197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in)">
                                      <p:cBhvr>
                                        <p:cTn id="16" dur="20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par>
                                <p:cTn id="23" presetID="6" presetClass="entr" presetSubtype="16" fill="hold" grpId="0" nodeType="withEffect" nodePh="1">
                                  <p:stCondLst>
                                    <p:cond delay="0"/>
                                  </p:stCondLst>
                                  <p:endCondLst>
                                    <p:cond evt="begin" delay="0">
                                      <p:tn val="23"/>
                                    </p:cond>
                                  </p:endCondLst>
                                  <p:childTnLst>
                                    <p:set>
                                      <p:cBhvr>
                                        <p:cTn id="24" dur="1" fill="hold">
                                          <p:stCondLst>
                                            <p:cond delay="0"/>
                                          </p:stCondLst>
                                        </p:cTn>
                                        <p:tgtEl>
                                          <p:spTgt spid="35"/>
                                        </p:tgtEl>
                                        <p:attrNameLst>
                                          <p:attrName>style.visibility</p:attrName>
                                        </p:attrNameLst>
                                      </p:cBhvr>
                                      <p:to>
                                        <p:strVal val="visible"/>
                                      </p:to>
                                    </p:set>
                                    <p:animEffect transition="in" filter="circle(in)">
                                      <p:cBhvr>
                                        <p:cTn id="25" dur="2000"/>
                                        <p:tgtEl>
                                          <p:spTgt spid="35"/>
                                        </p:tgtEl>
                                      </p:cBhvr>
                                    </p:animEffect>
                                  </p:childTnLst>
                                </p:cTn>
                              </p:par>
                              <p:par>
                                <p:cTn id="26" presetID="6"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ircle(in)">
                                      <p:cBhvr>
                                        <p:cTn id="31" dur="2000"/>
                                        <p:tgtEl>
                                          <p:spTgt spid="34"/>
                                        </p:tgtEl>
                                      </p:cBhvr>
                                    </p:animEffect>
                                  </p:childTnLst>
                                </p:cTn>
                              </p:par>
                              <p:par>
                                <p:cTn id="32" presetID="6" presetClass="entr" presetSubtype="16" fill="hold" grpId="0" nodeType="withEffect" nodePh="1">
                                  <p:stCondLst>
                                    <p:cond delay="0"/>
                                  </p:stCondLst>
                                  <p:endCondLst>
                                    <p:cond evt="begin" delay="0">
                                      <p:tn val="32"/>
                                    </p:cond>
                                  </p:endCondLst>
                                  <p:childTnLst>
                                    <p:set>
                                      <p:cBhvr>
                                        <p:cTn id="33" dur="1" fill="hold">
                                          <p:stCondLst>
                                            <p:cond delay="0"/>
                                          </p:stCondLst>
                                        </p:cTn>
                                        <p:tgtEl>
                                          <p:spTgt spid="36"/>
                                        </p:tgtEl>
                                        <p:attrNameLst>
                                          <p:attrName>style.visibility</p:attrName>
                                        </p:attrNameLst>
                                      </p:cBhvr>
                                      <p:to>
                                        <p:strVal val="visible"/>
                                      </p:to>
                                    </p:set>
                                    <p:animEffect transition="in" filter="circle(in)">
                                      <p:cBhvr>
                                        <p:cTn id="34" dur="2000"/>
                                        <p:tgtEl>
                                          <p:spTgt spid="36"/>
                                        </p:tgtEl>
                                      </p:cBhvr>
                                    </p:animEffect>
                                  </p:childTnLst>
                                </p:cTn>
                              </p:par>
                              <p:par>
                                <p:cTn id="35" presetID="6"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7">
            <a:extLst>
              <a:ext uri="{FF2B5EF4-FFF2-40B4-BE49-F238E27FC236}">
                <a16:creationId xmlns:a16="http://schemas.microsoft.com/office/drawing/2014/main" xmlns="" id="{DAA6B107-949F-4461-B858-0D1F58108693}"/>
              </a:ext>
            </a:extLst>
          </p:cNvPr>
          <p:cNvSpPr txBox="1">
            <a:spLocks noChangeArrowheads="1"/>
          </p:cNvSpPr>
          <p:nvPr/>
        </p:nvSpPr>
        <p:spPr bwMode="auto">
          <a:xfrm>
            <a:off x="1233281" y="1521653"/>
            <a:ext cx="358140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Hồi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nhỏ</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sống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với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đồng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với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sông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rồi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với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bể</a:t>
            </a:r>
            <a:r>
              <a:rPr lang="en-US" altLang="en-US" sz="2200" b="1" i="1" dirty="0">
                <a:solidFill>
                  <a:srgbClr val="0000CC"/>
                </a:solidFill>
                <a:latin typeface="Times New Roman" panose="02020603050405020304" pitchFamily="18" charset="0"/>
                <a:cs typeface="Times New Roman" panose="02020603050405020304" pitchFamily="18" charset="0"/>
              </a:rPr>
              <a:t>       </a:t>
            </a:r>
          </a:p>
          <a:p>
            <a:pPr eaLnBrk="1" hangingPunct="1">
              <a:spcBef>
                <a:spcPts val="0"/>
              </a:spcBef>
              <a:buFontTx/>
              <a:buNone/>
            </a:pP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hồi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chiến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tranh</a:t>
            </a:r>
            <a:r>
              <a:rPr lang="en-US" altLang="en-US" sz="2200" b="1" i="1" dirty="0">
                <a:solidFill>
                  <a:srgbClr val="0000CC"/>
                </a:solidFill>
                <a:latin typeface="Times New Roman" panose="02020603050405020304" pitchFamily="18" charset="0"/>
                <a:cs typeface="Times New Roman" panose="02020603050405020304" pitchFamily="18" charset="0"/>
              </a:rPr>
              <a:t> ở </a:t>
            </a:r>
            <a:r>
              <a:rPr lang="en-US" altLang="en-US" sz="2200" b="1" i="1" dirty="0" err="1">
                <a:solidFill>
                  <a:srgbClr val="0000CC"/>
                </a:solidFill>
                <a:latin typeface="Times New Roman" panose="02020603050405020304" pitchFamily="18" charset="0"/>
                <a:cs typeface="Times New Roman" panose="02020603050405020304" pitchFamily="18" charset="0"/>
              </a:rPr>
              <a:t>rừng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vầng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trăng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thành</a:t>
            </a:r>
            <a:r>
              <a:rPr lang="en-US" altLang="en-US" sz="2200" b="1" i="1" dirty="0">
                <a:solidFill>
                  <a:srgbClr val="0000CC"/>
                </a:solidFill>
                <a:latin typeface="Times New Roman" panose="02020603050405020304" pitchFamily="18" charset="0"/>
                <a:cs typeface="Times New Roman" panose="02020603050405020304" pitchFamily="18" charset="0"/>
              </a:rPr>
              <a:t> tri </a:t>
            </a:r>
            <a:r>
              <a:rPr lang="en-US" altLang="en-US" sz="2200" b="1" i="1" dirty="0" err="1">
                <a:solidFill>
                  <a:srgbClr val="0000CC"/>
                </a:solidFill>
                <a:latin typeface="Times New Roman" panose="02020603050405020304" pitchFamily="18" charset="0"/>
                <a:cs typeface="Times New Roman" panose="02020603050405020304" pitchFamily="18" charset="0"/>
              </a:rPr>
              <a:t>kỉ</a:t>
            </a:r>
            <a:endParaRPr lang="en-US" altLang="en-US" sz="2200" b="1" i="1"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Trần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trụi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với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thiên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nhiên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hồn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nhiên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như</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cây</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cỏ</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ngỡ</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không</a:t>
            </a:r>
            <a:r>
              <a:rPr lang="en-US" altLang="en-US" sz="2200" b="1" i="1" dirty="0">
                <a:solidFill>
                  <a:srgbClr val="0000CC"/>
                </a:solidFill>
                <a:latin typeface="Times New Roman" panose="02020603050405020304" pitchFamily="18" charset="0"/>
                <a:cs typeface="Times New Roman" panose="02020603050405020304" pitchFamily="18" charset="0"/>
              </a:rPr>
              <a:t> bao </a:t>
            </a:r>
            <a:r>
              <a:rPr lang="en-US" altLang="en-US" sz="2200" b="1" i="1" dirty="0" err="1">
                <a:solidFill>
                  <a:srgbClr val="0000CC"/>
                </a:solidFill>
                <a:latin typeface="Times New Roman" panose="02020603050405020304" pitchFamily="18" charset="0"/>
                <a:cs typeface="Times New Roman" panose="02020603050405020304" pitchFamily="18" charset="0"/>
              </a:rPr>
              <a:t>giờ</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quên</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cái</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vầng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trăng</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tình</a:t>
            </a:r>
            <a:r>
              <a:rPr lang="en-US" altLang="en-US" sz="2200" b="1" i="1" dirty="0">
                <a:solidFill>
                  <a:srgbClr val="0000CC"/>
                </a:solidFill>
                <a:latin typeface="Times New Roman" panose="02020603050405020304" pitchFamily="18" charset="0"/>
                <a:cs typeface="Times New Roman" panose="02020603050405020304" pitchFamily="18" charset="0"/>
              </a:rPr>
              <a:t> </a:t>
            </a:r>
            <a:r>
              <a:rPr lang="en-US" altLang="en-US" sz="2200" b="1" i="1" dirty="0" err="1">
                <a:solidFill>
                  <a:srgbClr val="0000CC"/>
                </a:solidFill>
                <a:latin typeface="Times New Roman" panose="02020603050405020304" pitchFamily="18" charset="0"/>
                <a:cs typeface="Times New Roman" panose="02020603050405020304" pitchFamily="18" charset="0"/>
              </a:rPr>
              <a:t>nghĩa</a:t>
            </a:r>
            <a:endParaRPr lang="en-US" altLang="en-US" sz="2200" b="1" i="1" dirty="0">
              <a:solidFill>
                <a:srgbClr val="0000CC"/>
              </a:solidFill>
              <a:latin typeface="Times New Roman" panose="02020603050405020304" pitchFamily="18" charset="0"/>
              <a:cs typeface="Times New Roman" panose="02020603050405020304" pitchFamily="18" charset="0"/>
            </a:endParaRPr>
          </a:p>
        </p:txBody>
      </p:sp>
      <p:pic>
        <p:nvPicPr>
          <p:cNvPr id="5" name="Picture 34" descr="bo doi">
            <a:extLst>
              <a:ext uri="{FF2B5EF4-FFF2-40B4-BE49-F238E27FC236}">
                <a16:creationId xmlns:a16="http://schemas.microsoft.com/office/drawing/2014/main" xmlns="" id="{B517EDA3-1C34-44CD-8A1A-B9304B7DE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531" y="3624469"/>
            <a:ext cx="5257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9">
            <a:extLst>
              <a:ext uri="{FF2B5EF4-FFF2-40B4-BE49-F238E27FC236}">
                <a16:creationId xmlns:a16="http://schemas.microsoft.com/office/drawing/2014/main" xmlns="" id="{35B7A0E7-0C7D-4D0B-A455-6F9657BDFF12}"/>
              </a:ext>
            </a:extLst>
          </p:cNvPr>
          <p:cNvSpPr>
            <a:spLocks noChangeArrowheads="1"/>
          </p:cNvSpPr>
          <p:nvPr/>
        </p:nvSpPr>
        <p:spPr bwMode="auto">
          <a:xfrm>
            <a:off x="6624431" y="881269"/>
            <a:ext cx="5334000" cy="2743200"/>
          </a:xfrm>
          <a:prstGeom prst="rect">
            <a:avLst/>
          </a:prstGeom>
          <a:blipFill dpi="0" rotWithShape="1">
            <a:blip r:embed="rId3">
              <a:alphaModFix amt="80000"/>
            </a:blip>
            <a:srcRect/>
            <a:stretch>
              <a:fillRect/>
            </a:stretch>
          </a:blipFill>
          <a:ln w="76200" algn="ctr">
            <a:solidFill>
              <a:srgbClr val="FFFF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3852901-B707-44E9-A587-ED5E576244DB}"/>
              </a:ext>
            </a:extLst>
          </p:cNvPr>
          <p:cNvSpPr txBox="1"/>
          <p:nvPr/>
        </p:nvSpPr>
        <p:spPr>
          <a:xfrm>
            <a:off x="653144" y="188843"/>
            <a:ext cx="7814994"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i="0" smtClean="0">
                <a:solidFill>
                  <a:srgbClr val="0000CC"/>
                </a:solidFill>
                <a:effectLst/>
                <a:latin typeface="Times New Roman" panose="02020603050405020304" pitchFamily="18" charset="0"/>
                <a:cs typeface="Times New Roman" panose="02020603050405020304" pitchFamily="18" charset="0"/>
              </a:rPr>
              <a:t>1-VẦNG </a:t>
            </a:r>
            <a:r>
              <a:rPr lang="en-US" sz="2400" b="1" i="0" dirty="0">
                <a:solidFill>
                  <a:srgbClr val="0000CC"/>
                </a:solidFill>
                <a:effectLst/>
                <a:latin typeface="Times New Roman" panose="02020603050405020304" pitchFamily="18" charset="0"/>
                <a:cs typeface="Times New Roman" panose="02020603050405020304" pitchFamily="18" charset="0"/>
              </a:rPr>
              <a:t>TRĂNG TRONG HOÀI NIỆM VÀ NỖI NHỚ</a:t>
            </a:r>
            <a:endParaRPr lang="en-US"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2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1848</Words>
  <Application>Microsoft Office PowerPoint</Application>
  <PresentationFormat>Custom</PresentationFormat>
  <Paragraphs>170</Paragraphs>
  <Slides>25</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Office Theme</vt:lpstr>
      <vt:lpstr>1_Office Theme</vt:lpstr>
      <vt:lpstr>2_Office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2021-07-15T01:53:56Z</dcterms:created>
  <dcterms:modified xsi:type="dcterms:W3CDTF">2021-11-18T03:11:31Z</dcterms:modified>
</cp:coreProperties>
</file>